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94" r:id="rId5"/>
    <p:sldId id="303" r:id="rId6"/>
    <p:sldId id="304" r:id="rId7"/>
    <p:sldId id="305" r:id="rId8"/>
    <p:sldId id="306" r:id="rId9"/>
    <p:sldId id="309" r:id="rId10"/>
    <p:sldId id="307" r:id="rId11"/>
    <p:sldId id="308" r:id="rId12"/>
    <p:sldId id="291" r:id="rId1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8277" autoAdjust="0"/>
  </p:normalViewPr>
  <p:slideViewPr>
    <p:cSldViewPr snapToGrid="0">
      <p:cViewPr varScale="1">
        <p:scale>
          <a:sx n="62" d="100"/>
          <a:sy n="62" d="100"/>
        </p:scale>
        <p:origin x="77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CA6AF1-18DF-4122-B8D4-4BF906C9F07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AA2319AA-092A-4A95-9FA1-98DC3C4D4217}">
      <dgm:prSet phldrT="[Tekst]"/>
      <dgm:spPr/>
      <dgm:t>
        <a:bodyPr/>
        <a:lstStyle/>
        <a:p>
          <a:r>
            <a:rPr lang="nl-BE" dirty="0" smtClean="0"/>
            <a:t>Toegang hebben tot</a:t>
          </a:r>
          <a:endParaRPr lang="nl-BE" dirty="0"/>
        </a:p>
      </dgm:t>
    </dgm:pt>
    <dgm:pt modelId="{56ED707F-71CF-4503-9503-38672945CEA6}" type="parTrans" cxnId="{C5964E86-D4B8-4502-B0E7-760C1173BAF8}">
      <dgm:prSet/>
      <dgm:spPr/>
      <dgm:t>
        <a:bodyPr/>
        <a:lstStyle/>
        <a:p>
          <a:endParaRPr lang="nl-BE"/>
        </a:p>
      </dgm:t>
    </dgm:pt>
    <dgm:pt modelId="{2F3D225F-BB6B-47A5-970F-01F0FF1B36B2}" type="sibTrans" cxnId="{C5964E86-D4B8-4502-B0E7-760C1173BAF8}">
      <dgm:prSet/>
      <dgm:spPr/>
      <dgm:t>
        <a:bodyPr/>
        <a:lstStyle/>
        <a:p>
          <a:endParaRPr lang="nl-BE"/>
        </a:p>
      </dgm:t>
    </dgm:pt>
    <dgm:pt modelId="{4E8D670E-6C00-4AB0-B00C-BAF3069FD315}">
      <dgm:prSet phldrT="[Tekst]"/>
      <dgm:spPr/>
      <dgm:t>
        <a:bodyPr/>
        <a:lstStyle/>
        <a:p>
          <a:r>
            <a:rPr lang="nl-BE" dirty="0" smtClean="0"/>
            <a:t>Wat zoeken? Waar? </a:t>
          </a:r>
          <a:endParaRPr lang="nl-BE" dirty="0"/>
        </a:p>
      </dgm:t>
    </dgm:pt>
    <dgm:pt modelId="{822D5687-A290-4B23-9E49-B788590024BA}" type="parTrans" cxnId="{18A70F27-CFBA-41B3-AAFD-3316F5FAEDCA}">
      <dgm:prSet/>
      <dgm:spPr/>
      <dgm:t>
        <a:bodyPr/>
        <a:lstStyle/>
        <a:p>
          <a:endParaRPr lang="nl-BE"/>
        </a:p>
      </dgm:t>
    </dgm:pt>
    <dgm:pt modelId="{7083FF9A-7531-4997-9B1E-C02EFC9DC4DF}" type="sibTrans" cxnId="{18A70F27-CFBA-41B3-AAFD-3316F5FAEDCA}">
      <dgm:prSet/>
      <dgm:spPr/>
      <dgm:t>
        <a:bodyPr/>
        <a:lstStyle/>
        <a:p>
          <a:endParaRPr lang="nl-BE"/>
        </a:p>
      </dgm:t>
    </dgm:pt>
    <dgm:pt modelId="{76ADF4A6-D97C-4BD6-ADC7-385FD2F36DD7}">
      <dgm:prSet phldrT="[Tekst]"/>
      <dgm:spPr/>
      <dgm:t>
        <a:bodyPr/>
        <a:lstStyle/>
        <a:p>
          <a:r>
            <a:rPr lang="nl-BE" dirty="0" smtClean="0"/>
            <a:t>Vinden: onoverzichtelijk, ontoegankelijk (SES, CSZ)</a:t>
          </a:r>
          <a:endParaRPr lang="nl-BE" dirty="0"/>
        </a:p>
      </dgm:t>
    </dgm:pt>
    <dgm:pt modelId="{DD9A73C6-FC83-42AF-AF08-14B4160EFB83}" type="parTrans" cxnId="{13876435-8D80-487F-A3F7-56D833179023}">
      <dgm:prSet/>
      <dgm:spPr/>
      <dgm:t>
        <a:bodyPr/>
        <a:lstStyle/>
        <a:p>
          <a:endParaRPr lang="nl-BE"/>
        </a:p>
      </dgm:t>
    </dgm:pt>
    <dgm:pt modelId="{142DC335-57C8-4F1E-8BD3-E48899A3EC97}" type="sibTrans" cxnId="{13876435-8D80-487F-A3F7-56D833179023}">
      <dgm:prSet/>
      <dgm:spPr/>
      <dgm:t>
        <a:bodyPr/>
        <a:lstStyle/>
        <a:p>
          <a:endParaRPr lang="nl-BE"/>
        </a:p>
      </dgm:t>
    </dgm:pt>
    <dgm:pt modelId="{3C8E5225-C930-46A1-B60A-90CE7904E640}">
      <dgm:prSet phldrT="[Tekst]"/>
      <dgm:spPr/>
      <dgm:t>
        <a:bodyPr/>
        <a:lstStyle/>
        <a:p>
          <a:r>
            <a:rPr lang="nl-BE" dirty="0" smtClean="0"/>
            <a:t>Begrijpen</a:t>
          </a:r>
          <a:endParaRPr lang="nl-BE" dirty="0"/>
        </a:p>
      </dgm:t>
    </dgm:pt>
    <dgm:pt modelId="{E13B4E55-F08E-4EBB-8619-181E527C579A}" type="parTrans" cxnId="{41A0048B-EF70-438F-9065-1390D2400935}">
      <dgm:prSet/>
      <dgm:spPr/>
      <dgm:t>
        <a:bodyPr/>
        <a:lstStyle/>
        <a:p>
          <a:endParaRPr lang="nl-BE"/>
        </a:p>
      </dgm:t>
    </dgm:pt>
    <dgm:pt modelId="{13177AD9-BAB1-49AE-914E-2CA302B25028}" type="sibTrans" cxnId="{41A0048B-EF70-438F-9065-1390D2400935}">
      <dgm:prSet/>
      <dgm:spPr/>
      <dgm:t>
        <a:bodyPr/>
        <a:lstStyle/>
        <a:p>
          <a:endParaRPr lang="nl-BE"/>
        </a:p>
      </dgm:t>
    </dgm:pt>
    <dgm:pt modelId="{6E31DB56-5936-4CFA-9B63-437EA94B915C}">
      <dgm:prSet phldrT="[Tekst]"/>
      <dgm:spPr/>
      <dgm:t>
        <a:bodyPr/>
        <a:lstStyle/>
        <a:p>
          <a:r>
            <a:rPr lang="nl-BE" dirty="0" smtClean="0"/>
            <a:t>Niet eenvoudig (taal- en communicatie barrière: mondeling, look &amp; feel)</a:t>
          </a:r>
          <a:endParaRPr lang="nl-BE" dirty="0"/>
        </a:p>
      </dgm:t>
    </dgm:pt>
    <dgm:pt modelId="{F8730F27-8D93-4F5F-9699-A299B5CF11D5}" type="parTrans" cxnId="{B80939F3-6847-4660-890C-8539AD37BEAD}">
      <dgm:prSet/>
      <dgm:spPr/>
      <dgm:t>
        <a:bodyPr/>
        <a:lstStyle/>
        <a:p>
          <a:endParaRPr lang="nl-BE"/>
        </a:p>
      </dgm:t>
    </dgm:pt>
    <dgm:pt modelId="{EF4E644E-77CB-43A9-BF62-F023E9AFB74E}" type="sibTrans" cxnId="{B80939F3-6847-4660-890C-8539AD37BEAD}">
      <dgm:prSet/>
      <dgm:spPr/>
      <dgm:t>
        <a:bodyPr/>
        <a:lstStyle/>
        <a:p>
          <a:endParaRPr lang="nl-BE"/>
        </a:p>
      </dgm:t>
    </dgm:pt>
    <dgm:pt modelId="{C77CB800-EEAE-4F18-A2AB-60CB6DBCFCA6}">
      <dgm:prSet phldrT="[Tekst]"/>
      <dgm:spPr/>
      <dgm:t>
        <a:bodyPr/>
        <a:lstStyle/>
        <a:p>
          <a:r>
            <a:rPr lang="nl-BE" dirty="0" smtClean="0"/>
            <a:t>Evalueren</a:t>
          </a:r>
          <a:endParaRPr lang="nl-BE" dirty="0"/>
        </a:p>
      </dgm:t>
    </dgm:pt>
    <dgm:pt modelId="{4B1453CF-ED32-4800-B2C4-E5DB706D82CD}" type="parTrans" cxnId="{C9B418EA-AF1A-4FA3-BE94-2F89C2B8D4AB}">
      <dgm:prSet/>
      <dgm:spPr/>
      <dgm:t>
        <a:bodyPr/>
        <a:lstStyle/>
        <a:p>
          <a:endParaRPr lang="nl-BE"/>
        </a:p>
      </dgm:t>
    </dgm:pt>
    <dgm:pt modelId="{E7C496AB-323A-4A0E-BDBE-F441B8A2531B}" type="sibTrans" cxnId="{C9B418EA-AF1A-4FA3-BE94-2F89C2B8D4AB}">
      <dgm:prSet/>
      <dgm:spPr/>
      <dgm:t>
        <a:bodyPr/>
        <a:lstStyle/>
        <a:p>
          <a:endParaRPr lang="nl-BE"/>
        </a:p>
      </dgm:t>
    </dgm:pt>
    <dgm:pt modelId="{5BF082EF-8710-4DDE-B1E6-2C55C15B3BF6}">
      <dgm:prSet phldrT="[Tekst]"/>
      <dgm:spPr/>
      <dgm:t>
        <a:bodyPr/>
        <a:lstStyle/>
        <a:p>
          <a:r>
            <a:rPr lang="nl-BE" dirty="0" smtClean="0"/>
            <a:t>Kunnen inschatten?</a:t>
          </a:r>
          <a:endParaRPr lang="nl-BE" dirty="0"/>
        </a:p>
      </dgm:t>
    </dgm:pt>
    <dgm:pt modelId="{ECD845E3-D672-453D-BA32-F04A724E3280}" type="parTrans" cxnId="{A276591B-448A-4000-B9E5-792CD748F23D}">
      <dgm:prSet/>
      <dgm:spPr/>
      <dgm:t>
        <a:bodyPr/>
        <a:lstStyle/>
        <a:p>
          <a:endParaRPr lang="nl-BE"/>
        </a:p>
      </dgm:t>
    </dgm:pt>
    <dgm:pt modelId="{B79B6AE0-7FD8-4AF0-A1BD-BA2CB7E8B369}" type="sibTrans" cxnId="{A276591B-448A-4000-B9E5-792CD748F23D}">
      <dgm:prSet/>
      <dgm:spPr/>
      <dgm:t>
        <a:bodyPr/>
        <a:lstStyle/>
        <a:p>
          <a:endParaRPr lang="nl-BE"/>
        </a:p>
      </dgm:t>
    </dgm:pt>
    <dgm:pt modelId="{2F5F125C-871A-4A28-AA5F-369FEE701641}">
      <dgm:prSet phldrT="[Tekst]"/>
      <dgm:spPr/>
      <dgm:t>
        <a:bodyPr/>
        <a:lstStyle/>
        <a:p>
          <a:r>
            <a:rPr lang="nl-BE" dirty="0" smtClean="0"/>
            <a:t>Referentie? Hulpbronnen?</a:t>
          </a:r>
          <a:endParaRPr lang="nl-BE" dirty="0"/>
        </a:p>
      </dgm:t>
    </dgm:pt>
    <dgm:pt modelId="{40968637-AA94-4B07-A256-4D0644F34313}" type="parTrans" cxnId="{AC792A2F-9F18-4967-B510-4A780DE39D60}">
      <dgm:prSet/>
      <dgm:spPr/>
      <dgm:t>
        <a:bodyPr/>
        <a:lstStyle/>
        <a:p>
          <a:endParaRPr lang="nl-BE"/>
        </a:p>
      </dgm:t>
    </dgm:pt>
    <dgm:pt modelId="{A0FF126B-66DF-4C1E-BBED-9367ADB84C5E}" type="sibTrans" cxnId="{AC792A2F-9F18-4967-B510-4A780DE39D60}">
      <dgm:prSet/>
      <dgm:spPr/>
      <dgm:t>
        <a:bodyPr/>
        <a:lstStyle/>
        <a:p>
          <a:endParaRPr lang="nl-BE"/>
        </a:p>
      </dgm:t>
    </dgm:pt>
    <dgm:pt modelId="{C4228833-70E6-49BE-9EDC-E72680DD8C8A}">
      <dgm:prSet phldrT="[Tekst]"/>
      <dgm:spPr/>
      <dgm:t>
        <a:bodyPr/>
        <a:lstStyle/>
        <a:p>
          <a:r>
            <a:rPr lang="nl-BE" dirty="0" smtClean="0"/>
            <a:t>Toepassen</a:t>
          </a:r>
          <a:endParaRPr lang="nl-BE" dirty="0"/>
        </a:p>
      </dgm:t>
    </dgm:pt>
    <dgm:pt modelId="{BF6B0F6B-1A5E-4ECF-87F5-D5DECC295AFF}" type="parTrans" cxnId="{799DA301-0B0E-44C5-B3ED-B4475C2F6D0F}">
      <dgm:prSet/>
      <dgm:spPr/>
      <dgm:t>
        <a:bodyPr/>
        <a:lstStyle/>
        <a:p>
          <a:endParaRPr lang="nl-BE"/>
        </a:p>
      </dgm:t>
    </dgm:pt>
    <dgm:pt modelId="{6B3944B0-F480-46F9-A859-A7A3D6119502}" type="sibTrans" cxnId="{799DA301-0B0E-44C5-B3ED-B4475C2F6D0F}">
      <dgm:prSet/>
      <dgm:spPr/>
      <dgm:t>
        <a:bodyPr/>
        <a:lstStyle/>
        <a:p>
          <a:endParaRPr lang="nl-BE"/>
        </a:p>
      </dgm:t>
    </dgm:pt>
    <dgm:pt modelId="{F9F44C62-3A82-4609-B889-D359B7A8879D}">
      <dgm:prSet phldrT="[Tekst]"/>
      <dgm:spPr/>
      <dgm:t>
        <a:bodyPr/>
        <a:lstStyle/>
        <a:p>
          <a:r>
            <a:rPr lang="nl-BE" dirty="0" smtClean="0"/>
            <a:t>Keuze = verantwoordelijkheid</a:t>
          </a:r>
          <a:endParaRPr lang="nl-BE" dirty="0"/>
        </a:p>
      </dgm:t>
    </dgm:pt>
    <dgm:pt modelId="{1B4BD67C-D325-42EB-9B5C-8EBA41266F4F}" type="parTrans" cxnId="{3020447F-E8BE-4801-9DED-0E03816108D2}">
      <dgm:prSet/>
      <dgm:spPr/>
      <dgm:t>
        <a:bodyPr/>
        <a:lstStyle/>
        <a:p>
          <a:endParaRPr lang="nl-BE"/>
        </a:p>
      </dgm:t>
    </dgm:pt>
    <dgm:pt modelId="{A911ED2D-8BC3-4F6A-969A-6A0597956E95}" type="sibTrans" cxnId="{3020447F-E8BE-4801-9DED-0E03816108D2}">
      <dgm:prSet/>
      <dgm:spPr/>
      <dgm:t>
        <a:bodyPr/>
        <a:lstStyle/>
        <a:p>
          <a:endParaRPr lang="nl-BE"/>
        </a:p>
      </dgm:t>
    </dgm:pt>
    <dgm:pt modelId="{8996E047-6D43-413D-953A-1C0FCF192D63}">
      <dgm:prSet phldrT="[Tekst]"/>
      <dgm:spPr/>
      <dgm:t>
        <a:bodyPr/>
        <a:lstStyle/>
        <a:p>
          <a:r>
            <a:rPr lang="nl-BE" dirty="0" smtClean="0"/>
            <a:t>Individualistisch &lt;-&gt; gezamenlijk</a:t>
          </a:r>
          <a:endParaRPr lang="nl-BE" dirty="0"/>
        </a:p>
      </dgm:t>
    </dgm:pt>
    <dgm:pt modelId="{FC2B4192-E601-4970-B6A9-53C5D61DA580}" type="parTrans" cxnId="{F0A246C5-19DA-42BA-9009-53FAB6868081}">
      <dgm:prSet/>
      <dgm:spPr/>
      <dgm:t>
        <a:bodyPr/>
        <a:lstStyle/>
        <a:p>
          <a:endParaRPr lang="nl-BE"/>
        </a:p>
      </dgm:t>
    </dgm:pt>
    <dgm:pt modelId="{6DD01CA6-F7F3-4616-80DC-9E541A346FB7}" type="sibTrans" cxnId="{F0A246C5-19DA-42BA-9009-53FAB6868081}">
      <dgm:prSet/>
      <dgm:spPr/>
      <dgm:t>
        <a:bodyPr/>
        <a:lstStyle/>
        <a:p>
          <a:endParaRPr lang="nl-BE"/>
        </a:p>
      </dgm:t>
    </dgm:pt>
    <dgm:pt modelId="{538A3AAC-9C91-440F-AEE5-64E34A9FA121}" type="pres">
      <dgm:prSet presAssocID="{59CA6AF1-18DF-4122-B8D4-4BF906C9F0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9B24AB51-8A97-4407-A557-2B7AED69DFD8}" type="pres">
      <dgm:prSet presAssocID="{AA2319AA-092A-4A95-9FA1-98DC3C4D4217}" presName="linNode" presStyleCnt="0"/>
      <dgm:spPr/>
    </dgm:pt>
    <dgm:pt modelId="{A48B2517-FEDC-4C9C-9CF7-61FD89D6D0A6}" type="pres">
      <dgm:prSet presAssocID="{AA2319AA-092A-4A95-9FA1-98DC3C4D4217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DC2D2473-07AF-4DEF-9A1E-3EAA78DA9C6C}" type="pres">
      <dgm:prSet presAssocID="{AA2319AA-092A-4A95-9FA1-98DC3C4D4217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292A7B25-7A0A-48F2-B269-0F54BC8F52C7}" type="pres">
      <dgm:prSet presAssocID="{2F3D225F-BB6B-47A5-970F-01F0FF1B36B2}" presName="sp" presStyleCnt="0"/>
      <dgm:spPr/>
    </dgm:pt>
    <dgm:pt modelId="{64688248-CB9D-4CD6-906B-CD735CD79CFD}" type="pres">
      <dgm:prSet presAssocID="{3C8E5225-C930-46A1-B60A-90CE7904E640}" presName="linNode" presStyleCnt="0"/>
      <dgm:spPr/>
    </dgm:pt>
    <dgm:pt modelId="{3CD108C4-E961-445D-B80B-35712976A229}" type="pres">
      <dgm:prSet presAssocID="{3C8E5225-C930-46A1-B60A-90CE7904E64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68322AD1-1FA7-4AFA-9A0B-3C23A036CF81}" type="pres">
      <dgm:prSet presAssocID="{3C8E5225-C930-46A1-B60A-90CE7904E640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BBB78EA-419B-4026-BBB1-69D21F681456}" type="pres">
      <dgm:prSet presAssocID="{13177AD9-BAB1-49AE-914E-2CA302B25028}" presName="sp" presStyleCnt="0"/>
      <dgm:spPr/>
    </dgm:pt>
    <dgm:pt modelId="{13D4B2CE-A907-4469-AD3F-C46AF50964AE}" type="pres">
      <dgm:prSet presAssocID="{C77CB800-EEAE-4F18-A2AB-60CB6DBCFCA6}" presName="linNode" presStyleCnt="0"/>
      <dgm:spPr/>
    </dgm:pt>
    <dgm:pt modelId="{77C2CC02-E650-4236-96F5-6EECA13D1F22}" type="pres">
      <dgm:prSet presAssocID="{C77CB800-EEAE-4F18-A2AB-60CB6DBCFCA6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6FF27F49-CB4B-4CBD-91A8-220B5436937C}" type="pres">
      <dgm:prSet presAssocID="{C77CB800-EEAE-4F18-A2AB-60CB6DBCFCA6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28FFE5EA-02A2-49B3-AE1E-BE50F49C924A}" type="pres">
      <dgm:prSet presAssocID="{E7C496AB-323A-4A0E-BDBE-F441B8A2531B}" presName="sp" presStyleCnt="0"/>
      <dgm:spPr/>
    </dgm:pt>
    <dgm:pt modelId="{F8CDF597-1433-4CB7-9967-910CE60043A4}" type="pres">
      <dgm:prSet presAssocID="{C4228833-70E6-49BE-9EDC-E72680DD8C8A}" presName="linNode" presStyleCnt="0"/>
      <dgm:spPr/>
    </dgm:pt>
    <dgm:pt modelId="{9D5CD414-EEED-4EFC-8D76-154629011CF5}" type="pres">
      <dgm:prSet presAssocID="{C4228833-70E6-49BE-9EDC-E72680DD8C8A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693C24DF-0511-4E77-9768-4740910257E1}" type="pres">
      <dgm:prSet presAssocID="{C4228833-70E6-49BE-9EDC-E72680DD8C8A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8D94C8CD-4CDD-4C3A-89A3-00C3F3060A31}" type="presOf" srcId="{4E8D670E-6C00-4AB0-B00C-BAF3069FD315}" destId="{DC2D2473-07AF-4DEF-9A1E-3EAA78DA9C6C}" srcOrd="0" destOrd="0" presId="urn:microsoft.com/office/officeart/2005/8/layout/vList5"/>
    <dgm:cxn modelId="{5CC45A59-EED5-4135-BE6C-F8F5500F3A95}" type="presOf" srcId="{2F5F125C-871A-4A28-AA5F-369FEE701641}" destId="{6FF27F49-CB4B-4CBD-91A8-220B5436937C}" srcOrd="0" destOrd="1" presId="urn:microsoft.com/office/officeart/2005/8/layout/vList5"/>
    <dgm:cxn modelId="{0B16EAFF-DDBB-4D16-A6C4-8442C12A419C}" type="presOf" srcId="{5BF082EF-8710-4DDE-B1E6-2C55C15B3BF6}" destId="{6FF27F49-CB4B-4CBD-91A8-220B5436937C}" srcOrd="0" destOrd="0" presId="urn:microsoft.com/office/officeart/2005/8/layout/vList5"/>
    <dgm:cxn modelId="{A211F0F8-A4D7-46CF-93AF-832411A9DA36}" type="presOf" srcId="{AA2319AA-092A-4A95-9FA1-98DC3C4D4217}" destId="{A48B2517-FEDC-4C9C-9CF7-61FD89D6D0A6}" srcOrd="0" destOrd="0" presId="urn:microsoft.com/office/officeart/2005/8/layout/vList5"/>
    <dgm:cxn modelId="{55E94A46-3F22-4576-9EED-66D799D6A4BE}" type="presOf" srcId="{C77CB800-EEAE-4F18-A2AB-60CB6DBCFCA6}" destId="{77C2CC02-E650-4236-96F5-6EECA13D1F22}" srcOrd="0" destOrd="0" presId="urn:microsoft.com/office/officeart/2005/8/layout/vList5"/>
    <dgm:cxn modelId="{017BADFF-14F9-4123-AD32-7AF6A4909E02}" type="presOf" srcId="{8996E047-6D43-413D-953A-1C0FCF192D63}" destId="{693C24DF-0511-4E77-9768-4740910257E1}" srcOrd="0" destOrd="1" presId="urn:microsoft.com/office/officeart/2005/8/layout/vList5"/>
    <dgm:cxn modelId="{ED256A4B-F591-41B5-A4DB-435FA26BC859}" type="presOf" srcId="{59CA6AF1-18DF-4122-B8D4-4BF906C9F075}" destId="{538A3AAC-9C91-440F-AEE5-64E34A9FA121}" srcOrd="0" destOrd="0" presId="urn:microsoft.com/office/officeart/2005/8/layout/vList5"/>
    <dgm:cxn modelId="{18A70F27-CFBA-41B3-AAFD-3316F5FAEDCA}" srcId="{AA2319AA-092A-4A95-9FA1-98DC3C4D4217}" destId="{4E8D670E-6C00-4AB0-B00C-BAF3069FD315}" srcOrd="0" destOrd="0" parTransId="{822D5687-A290-4B23-9E49-B788590024BA}" sibTransId="{7083FF9A-7531-4997-9B1E-C02EFC9DC4DF}"/>
    <dgm:cxn modelId="{80265E29-B69E-49C4-A63A-280C39C2AB1E}" type="presOf" srcId="{6E31DB56-5936-4CFA-9B63-437EA94B915C}" destId="{68322AD1-1FA7-4AFA-9A0B-3C23A036CF81}" srcOrd="0" destOrd="0" presId="urn:microsoft.com/office/officeart/2005/8/layout/vList5"/>
    <dgm:cxn modelId="{A276591B-448A-4000-B9E5-792CD748F23D}" srcId="{C77CB800-EEAE-4F18-A2AB-60CB6DBCFCA6}" destId="{5BF082EF-8710-4DDE-B1E6-2C55C15B3BF6}" srcOrd="0" destOrd="0" parTransId="{ECD845E3-D672-453D-BA32-F04A724E3280}" sibTransId="{B79B6AE0-7FD8-4AF0-A1BD-BA2CB7E8B369}"/>
    <dgm:cxn modelId="{AC792A2F-9F18-4967-B510-4A780DE39D60}" srcId="{C77CB800-EEAE-4F18-A2AB-60CB6DBCFCA6}" destId="{2F5F125C-871A-4A28-AA5F-369FEE701641}" srcOrd="1" destOrd="0" parTransId="{40968637-AA94-4B07-A256-4D0644F34313}" sibTransId="{A0FF126B-66DF-4C1E-BBED-9367ADB84C5E}"/>
    <dgm:cxn modelId="{9816CC09-9389-4BE8-81D1-F0A62D976C96}" type="presOf" srcId="{F9F44C62-3A82-4609-B889-D359B7A8879D}" destId="{693C24DF-0511-4E77-9768-4740910257E1}" srcOrd="0" destOrd="0" presId="urn:microsoft.com/office/officeart/2005/8/layout/vList5"/>
    <dgm:cxn modelId="{799DA301-0B0E-44C5-B3ED-B4475C2F6D0F}" srcId="{59CA6AF1-18DF-4122-B8D4-4BF906C9F075}" destId="{C4228833-70E6-49BE-9EDC-E72680DD8C8A}" srcOrd="3" destOrd="0" parTransId="{BF6B0F6B-1A5E-4ECF-87F5-D5DECC295AFF}" sibTransId="{6B3944B0-F480-46F9-A859-A7A3D6119502}"/>
    <dgm:cxn modelId="{CD0F1C46-CA37-41A3-94EB-E5AFB6673F3A}" type="presOf" srcId="{76ADF4A6-D97C-4BD6-ADC7-385FD2F36DD7}" destId="{DC2D2473-07AF-4DEF-9A1E-3EAA78DA9C6C}" srcOrd="0" destOrd="1" presId="urn:microsoft.com/office/officeart/2005/8/layout/vList5"/>
    <dgm:cxn modelId="{13876435-8D80-487F-A3F7-56D833179023}" srcId="{AA2319AA-092A-4A95-9FA1-98DC3C4D4217}" destId="{76ADF4A6-D97C-4BD6-ADC7-385FD2F36DD7}" srcOrd="1" destOrd="0" parTransId="{DD9A73C6-FC83-42AF-AF08-14B4160EFB83}" sibTransId="{142DC335-57C8-4F1E-8BD3-E48899A3EC97}"/>
    <dgm:cxn modelId="{B80939F3-6847-4660-890C-8539AD37BEAD}" srcId="{3C8E5225-C930-46A1-B60A-90CE7904E640}" destId="{6E31DB56-5936-4CFA-9B63-437EA94B915C}" srcOrd="0" destOrd="0" parTransId="{F8730F27-8D93-4F5F-9699-A299B5CF11D5}" sibTransId="{EF4E644E-77CB-43A9-BF62-F023E9AFB74E}"/>
    <dgm:cxn modelId="{C9B418EA-AF1A-4FA3-BE94-2F89C2B8D4AB}" srcId="{59CA6AF1-18DF-4122-B8D4-4BF906C9F075}" destId="{C77CB800-EEAE-4F18-A2AB-60CB6DBCFCA6}" srcOrd="2" destOrd="0" parTransId="{4B1453CF-ED32-4800-B2C4-E5DB706D82CD}" sibTransId="{E7C496AB-323A-4A0E-BDBE-F441B8A2531B}"/>
    <dgm:cxn modelId="{66B3C7E3-4F89-43ED-8D5A-3968774F1A3B}" type="presOf" srcId="{3C8E5225-C930-46A1-B60A-90CE7904E640}" destId="{3CD108C4-E961-445D-B80B-35712976A229}" srcOrd="0" destOrd="0" presId="urn:microsoft.com/office/officeart/2005/8/layout/vList5"/>
    <dgm:cxn modelId="{F0A246C5-19DA-42BA-9009-53FAB6868081}" srcId="{C4228833-70E6-49BE-9EDC-E72680DD8C8A}" destId="{8996E047-6D43-413D-953A-1C0FCF192D63}" srcOrd="1" destOrd="0" parTransId="{FC2B4192-E601-4970-B6A9-53C5D61DA580}" sibTransId="{6DD01CA6-F7F3-4616-80DC-9E541A346FB7}"/>
    <dgm:cxn modelId="{C5964E86-D4B8-4502-B0E7-760C1173BAF8}" srcId="{59CA6AF1-18DF-4122-B8D4-4BF906C9F075}" destId="{AA2319AA-092A-4A95-9FA1-98DC3C4D4217}" srcOrd="0" destOrd="0" parTransId="{56ED707F-71CF-4503-9503-38672945CEA6}" sibTransId="{2F3D225F-BB6B-47A5-970F-01F0FF1B36B2}"/>
    <dgm:cxn modelId="{3020447F-E8BE-4801-9DED-0E03816108D2}" srcId="{C4228833-70E6-49BE-9EDC-E72680DD8C8A}" destId="{F9F44C62-3A82-4609-B889-D359B7A8879D}" srcOrd="0" destOrd="0" parTransId="{1B4BD67C-D325-42EB-9B5C-8EBA41266F4F}" sibTransId="{A911ED2D-8BC3-4F6A-969A-6A0597956E95}"/>
    <dgm:cxn modelId="{41A0048B-EF70-438F-9065-1390D2400935}" srcId="{59CA6AF1-18DF-4122-B8D4-4BF906C9F075}" destId="{3C8E5225-C930-46A1-B60A-90CE7904E640}" srcOrd="1" destOrd="0" parTransId="{E13B4E55-F08E-4EBB-8619-181E527C579A}" sibTransId="{13177AD9-BAB1-49AE-914E-2CA302B25028}"/>
    <dgm:cxn modelId="{40F98D87-38B1-4019-89CB-AA21D3D03661}" type="presOf" srcId="{C4228833-70E6-49BE-9EDC-E72680DD8C8A}" destId="{9D5CD414-EEED-4EFC-8D76-154629011CF5}" srcOrd="0" destOrd="0" presId="urn:microsoft.com/office/officeart/2005/8/layout/vList5"/>
    <dgm:cxn modelId="{6B63EFFC-9983-4823-B176-C31A9DD5F706}" type="presParOf" srcId="{538A3AAC-9C91-440F-AEE5-64E34A9FA121}" destId="{9B24AB51-8A97-4407-A557-2B7AED69DFD8}" srcOrd="0" destOrd="0" presId="urn:microsoft.com/office/officeart/2005/8/layout/vList5"/>
    <dgm:cxn modelId="{58072ED4-51BF-4F1D-B767-47A2C5B44A35}" type="presParOf" srcId="{9B24AB51-8A97-4407-A557-2B7AED69DFD8}" destId="{A48B2517-FEDC-4C9C-9CF7-61FD89D6D0A6}" srcOrd="0" destOrd="0" presId="urn:microsoft.com/office/officeart/2005/8/layout/vList5"/>
    <dgm:cxn modelId="{37986437-4ABA-4AA4-BE85-E75AFDB9D191}" type="presParOf" srcId="{9B24AB51-8A97-4407-A557-2B7AED69DFD8}" destId="{DC2D2473-07AF-4DEF-9A1E-3EAA78DA9C6C}" srcOrd="1" destOrd="0" presId="urn:microsoft.com/office/officeart/2005/8/layout/vList5"/>
    <dgm:cxn modelId="{CB2F589E-CDF9-4B16-8B63-FC8E3E25CF57}" type="presParOf" srcId="{538A3AAC-9C91-440F-AEE5-64E34A9FA121}" destId="{292A7B25-7A0A-48F2-B269-0F54BC8F52C7}" srcOrd="1" destOrd="0" presId="urn:microsoft.com/office/officeart/2005/8/layout/vList5"/>
    <dgm:cxn modelId="{7CB81957-9FA9-4B45-A017-0CE38D77915B}" type="presParOf" srcId="{538A3AAC-9C91-440F-AEE5-64E34A9FA121}" destId="{64688248-CB9D-4CD6-906B-CD735CD79CFD}" srcOrd="2" destOrd="0" presId="urn:microsoft.com/office/officeart/2005/8/layout/vList5"/>
    <dgm:cxn modelId="{31DD3869-F9E0-4593-866F-07BDF2C69C4A}" type="presParOf" srcId="{64688248-CB9D-4CD6-906B-CD735CD79CFD}" destId="{3CD108C4-E961-445D-B80B-35712976A229}" srcOrd="0" destOrd="0" presId="urn:microsoft.com/office/officeart/2005/8/layout/vList5"/>
    <dgm:cxn modelId="{6593E821-FA3E-4EB7-8043-194819EAF548}" type="presParOf" srcId="{64688248-CB9D-4CD6-906B-CD735CD79CFD}" destId="{68322AD1-1FA7-4AFA-9A0B-3C23A036CF81}" srcOrd="1" destOrd="0" presId="urn:microsoft.com/office/officeart/2005/8/layout/vList5"/>
    <dgm:cxn modelId="{8D9D82F2-C3B8-44A1-BFDE-D3BDEBE48619}" type="presParOf" srcId="{538A3AAC-9C91-440F-AEE5-64E34A9FA121}" destId="{EBBB78EA-419B-4026-BBB1-69D21F681456}" srcOrd="3" destOrd="0" presId="urn:microsoft.com/office/officeart/2005/8/layout/vList5"/>
    <dgm:cxn modelId="{69D67437-C45A-47BB-BE81-F9CC22EC51EB}" type="presParOf" srcId="{538A3AAC-9C91-440F-AEE5-64E34A9FA121}" destId="{13D4B2CE-A907-4469-AD3F-C46AF50964AE}" srcOrd="4" destOrd="0" presId="urn:microsoft.com/office/officeart/2005/8/layout/vList5"/>
    <dgm:cxn modelId="{E0E5A8B0-43EB-4C37-A10B-57C33217AA2E}" type="presParOf" srcId="{13D4B2CE-A907-4469-AD3F-C46AF50964AE}" destId="{77C2CC02-E650-4236-96F5-6EECA13D1F22}" srcOrd="0" destOrd="0" presId="urn:microsoft.com/office/officeart/2005/8/layout/vList5"/>
    <dgm:cxn modelId="{3672A3A7-5B1A-45FE-A938-640C98DB18F7}" type="presParOf" srcId="{13D4B2CE-A907-4469-AD3F-C46AF50964AE}" destId="{6FF27F49-CB4B-4CBD-91A8-220B5436937C}" srcOrd="1" destOrd="0" presId="urn:microsoft.com/office/officeart/2005/8/layout/vList5"/>
    <dgm:cxn modelId="{D2BFE0A4-0273-4822-9B12-54E718C23AF7}" type="presParOf" srcId="{538A3AAC-9C91-440F-AEE5-64E34A9FA121}" destId="{28FFE5EA-02A2-49B3-AE1E-BE50F49C924A}" srcOrd="5" destOrd="0" presId="urn:microsoft.com/office/officeart/2005/8/layout/vList5"/>
    <dgm:cxn modelId="{7C04F4AF-0E27-48CD-926F-103A3E77CCB0}" type="presParOf" srcId="{538A3AAC-9C91-440F-AEE5-64E34A9FA121}" destId="{F8CDF597-1433-4CB7-9967-910CE60043A4}" srcOrd="6" destOrd="0" presId="urn:microsoft.com/office/officeart/2005/8/layout/vList5"/>
    <dgm:cxn modelId="{9E84CBF4-4419-4A98-BF9E-91D745607158}" type="presParOf" srcId="{F8CDF597-1433-4CB7-9967-910CE60043A4}" destId="{9D5CD414-EEED-4EFC-8D76-154629011CF5}" srcOrd="0" destOrd="0" presId="urn:microsoft.com/office/officeart/2005/8/layout/vList5"/>
    <dgm:cxn modelId="{C6E1CF9C-83B7-4CDE-8EB7-30AFCE41E023}" type="presParOf" srcId="{F8CDF597-1433-4CB7-9967-910CE60043A4}" destId="{693C24DF-0511-4E77-9768-4740910257E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56CBB-FE79-4535-8977-D48F0F02813A}" type="datetimeFigureOut">
              <a:rPr lang="nl-BE" smtClean="0"/>
              <a:t>4/05/2017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6C6FE-0F63-4DF8-B33E-2E62C9D44E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3787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6C6FE-0F63-4DF8-B33E-2E62C9D44E6E}" type="slidenum">
              <a:rPr kumimoji="0" lang="nl-BE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B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79234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Voorlopige resultaten dementiezorg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6C6FE-0F63-4DF8-B33E-2E62C9D44E6E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72295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6C6FE-0F63-4DF8-B33E-2E62C9D44E6E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50109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557" y="1095233"/>
            <a:ext cx="5960887" cy="342900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392" y="0"/>
            <a:ext cx="20566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48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pagina Eh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1" hasCustomPrompt="1"/>
          </p:nvPr>
        </p:nvSpPr>
        <p:spPr>
          <a:xfrm>
            <a:off x="1295467" y="692696"/>
            <a:ext cx="9120717" cy="865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nl-NL" dirty="0"/>
              <a:t>Titel</a:t>
            </a:r>
            <a:endParaRPr lang="nl-BE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2" hasCustomPrompt="1"/>
          </p:nvPr>
        </p:nvSpPr>
        <p:spPr>
          <a:xfrm>
            <a:off x="1288907" y="1628801"/>
            <a:ext cx="9127573" cy="720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nl-NL" dirty="0"/>
              <a:t>Ondertitel</a:t>
            </a:r>
            <a:endParaRPr lang="nl-BE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3"/>
          </p:nvPr>
        </p:nvSpPr>
        <p:spPr>
          <a:xfrm>
            <a:off x="1295256" y="2564904"/>
            <a:ext cx="9121224" cy="3240088"/>
          </a:xfrm>
          <a:prstGeom prst="rect">
            <a:avLst/>
          </a:prstGeom>
        </p:spPr>
        <p:txBody>
          <a:bodyPr/>
          <a:lstStyle>
            <a:lvl1pPr>
              <a:buClr>
                <a:srgbClr val="FF0000"/>
              </a:buClr>
              <a:defRPr/>
            </a:lvl1pPr>
            <a:lvl2pPr>
              <a:buClr>
                <a:srgbClr val="FF0000"/>
              </a:buClr>
              <a:defRPr>
                <a:latin typeface="+mn-lt"/>
              </a:defRPr>
            </a:lvl2pPr>
            <a:lvl3pPr>
              <a:buClr>
                <a:srgbClr val="FF0000"/>
              </a:buClr>
              <a:defRPr>
                <a:latin typeface="+mn-lt"/>
              </a:defRPr>
            </a:lvl3pPr>
            <a:lvl4pPr>
              <a:buClr>
                <a:srgbClr val="FF0000"/>
              </a:buClr>
              <a:defRPr/>
            </a:lvl4pPr>
            <a:lvl5pPr>
              <a:buClr>
                <a:srgbClr val="FF0000"/>
              </a:buCl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10" name="Tijdelijke aanduiding voor dianummer 5"/>
          <p:cNvSpPr txBox="1">
            <a:spLocks/>
          </p:cNvSpPr>
          <p:nvPr/>
        </p:nvSpPr>
        <p:spPr>
          <a:xfrm>
            <a:off x="6203189" y="6594622"/>
            <a:ext cx="3657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r" defTabSz="9144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BF063F-5F7D-48CD-8072-5240A04E2A8A}" type="slidenum">
              <a:rPr lang="nl-BE" sz="1050" smtClean="0"/>
              <a:pPr/>
              <a:t>‹nr.›</a:t>
            </a:fld>
            <a:endParaRPr lang="nl-BE" sz="1050" dirty="0"/>
          </a:p>
        </p:txBody>
      </p:sp>
    </p:spTree>
    <p:extLst>
      <p:ext uri="{BB962C8B-B14F-4D97-AF65-F5344CB8AC3E}">
        <p14:creationId xmlns:p14="http://schemas.microsoft.com/office/powerpoint/2010/main" val="121593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zwarte ro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392" y="0"/>
            <a:ext cx="2056609" cy="6858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9436" y="5640872"/>
            <a:ext cx="1348261" cy="775587"/>
          </a:xfrm>
          <a:prstGeom prst="rect">
            <a:avLst/>
          </a:prstGeom>
        </p:spPr>
      </p:pic>
      <p:sp>
        <p:nvSpPr>
          <p:cNvPr id="10" name="Tijdelijke aanduiding voor tekst 9"/>
          <p:cNvSpPr>
            <a:spLocks noGrp="1"/>
          </p:cNvSpPr>
          <p:nvPr>
            <p:ph type="body" sz="quarter" idx="11" hasCustomPrompt="1"/>
          </p:nvPr>
        </p:nvSpPr>
        <p:spPr>
          <a:xfrm>
            <a:off x="911424" y="4365105"/>
            <a:ext cx="8352928" cy="1087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tekst toe te voegen</a:t>
            </a:r>
          </a:p>
        </p:txBody>
      </p:sp>
      <p:sp>
        <p:nvSpPr>
          <p:cNvPr id="7" name="Tijdelijke aanduiding voor dianummer 5"/>
          <p:cNvSpPr txBox="1">
            <a:spLocks/>
          </p:cNvSpPr>
          <p:nvPr/>
        </p:nvSpPr>
        <p:spPr>
          <a:xfrm>
            <a:off x="6203189" y="6594622"/>
            <a:ext cx="3657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r" defTabSz="9144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BF063F-5F7D-48CD-8072-5240A04E2A8A}" type="slidenum">
              <a:rPr lang="nl-BE" sz="1050" smtClean="0"/>
              <a:pPr/>
              <a:t>‹nr.›</a:t>
            </a:fld>
            <a:endParaRPr lang="nl-BE" sz="1050" dirty="0"/>
          </a:p>
        </p:txBody>
      </p:sp>
    </p:spTree>
    <p:extLst>
      <p:ext uri="{BB962C8B-B14F-4D97-AF65-F5344CB8AC3E}">
        <p14:creationId xmlns:p14="http://schemas.microsoft.com/office/powerpoint/2010/main" val="321530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witte ro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7"/>
          <p:cNvSpPr>
            <a:spLocks noGrp="1"/>
          </p:cNvSpPr>
          <p:nvPr>
            <p:ph type="pic" sz="quarter" idx="10"/>
          </p:nvPr>
        </p:nvSpPr>
        <p:spPr>
          <a:xfrm>
            <a:off x="107189" y="0"/>
            <a:ext cx="12192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7924800 w 9144000"/>
              <a:gd name="connsiteY3" fmla="*/ 6851650 h 6858000"/>
              <a:gd name="connsiteX4" fmla="*/ 0 w 9144000"/>
              <a:gd name="connsiteY4" fmla="*/ 6858000 h 6858000"/>
              <a:gd name="connsiteX5" fmla="*/ 0 w 9144000"/>
              <a:gd name="connsiteY5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7924800 w 9144000"/>
              <a:gd name="connsiteY2" fmla="*/ 685165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7924800 w 9144000"/>
              <a:gd name="connsiteY2" fmla="*/ 685165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7924800 w 9144000"/>
              <a:gd name="connsiteY2" fmla="*/ 685165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7924800 w 9144000"/>
              <a:gd name="connsiteY2" fmla="*/ 685165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7924800 w 9144000"/>
              <a:gd name="connsiteY2" fmla="*/ 685165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7924800 w 9144000"/>
              <a:gd name="connsiteY2" fmla="*/ 685165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cubicBezTo>
                  <a:pt x="8540750" y="924983"/>
                  <a:pt x="6953250" y="3259667"/>
                  <a:pt x="7924800" y="685165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8" name="Tijdelijke aanduiding voor tekst 9"/>
          <p:cNvSpPr>
            <a:spLocks noGrp="1"/>
          </p:cNvSpPr>
          <p:nvPr>
            <p:ph type="body" sz="quarter" idx="11" hasCustomPrompt="1"/>
          </p:nvPr>
        </p:nvSpPr>
        <p:spPr>
          <a:xfrm>
            <a:off x="911424" y="4365105"/>
            <a:ext cx="8352928" cy="1087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tekst toe te 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7" name="Tijdelijke aanduiding voor dianummer 5"/>
          <p:cNvSpPr txBox="1">
            <a:spLocks/>
          </p:cNvSpPr>
          <p:nvPr/>
        </p:nvSpPr>
        <p:spPr>
          <a:xfrm>
            <a:off x="6203189" y="6594622"/>
            <a:ext cx="3657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r" defTabSz="9144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BF063F-5F7D-48CD-8072-5240A04E2A8A}" type="slidenum">
              <a:rPr lang="nl-BE" sz="1050" smtClean="0"/>
              <a:pPr/>
              <a:t>‹nr.›</a:t>
            </a:fld>
            <a:endParaRPr lang="nl-BE" sz="1050" dirty="0"/>
          </a:p>
        </p:txBody>
      </p:sp>
    </p:spTree>
    <p:extLst>
      <p:ext uri="{BB962C8B-B14F-4D97-AF65-F5344CB8AC3E}">
        <p14:creationId xmlns:p14="http://schemas.microsoft.com/office/powerpoint/2010/main" val="358991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0103-4650-4876-97E2-B70E22CB3784}" type="datetimeFigureOut">
              <a:rPr lang="nl-BE" smtClean="0"/>
              <a:t>4/05/2017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D8C6-5C5D-4F46-B752-50728BCB8EA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3951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, inhoud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4566" y="914400"/>
            <a:ext cx="8677836" cy="1143000"/>
          </a:xfrm>
        </p:spPr>
        <p:txBody>
          <a:bodyPr/>
          <a:lstStyle/>
          <a:p>
            <a:r>
              <a:rPr lang="nl-BE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4566" y="2209801"/>
            <a:ext cx="8677836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16141" y="6356351"/>
            <a:ext cx="2336800" cy="365125"/>
          </a:xfrm>
        </p:spPr>
        <p:txBody>
          <a:bodyPr/>
          <a:lstStyle/>
          <a:p>
            <a:fld id="{100B8A25-0AD6-EF41-BA35-D3F26EC81ED8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04564" y="6356351"/>
            <a:ext cx="6569136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2259" y="361016"/>
            <a:ext cx="675341" cy="365125"/>
          </a:xfrm>
          <a:prstGeom prst="rect">
            <a:avLst/>
          </a:prstGeom>
        </p:spPr>
        <p:txBody>
          <a:bodyPr/>
          <a:lstStyle/>
          <a:p>
            <a:fld id="{E0125B54-78E3-9F4E-9AA7-07D78C5C0925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59833" y="1976719"/>
            <a:ext cx="219456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/>
              <a:t>Sleep de afbeelding naar de tijdelijke aanduiding of klik op het pictogram als u een afbeelding wilt toevoegen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4447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tekst - groen vl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680" y="2180515"/>
            <a:ext cx="6499507" cy="4060301"/>
          </a:xfrm>
        </p:spPr>
        <p:txBody>
          <a:bodyPr/>
          <a:lstStyle>
            <a:lvl1pPr marL="0" indent="0">
              <a:buNone/>
              <a:defRPr b="1"/>
            </a:lvl1pPr>
            <a:lvl2pPr marL="476239" indent="-239178">
              <a:buFont typeface="Arial"/>
              <a:buChar char="•"/>
              <a:defRPr/>
            </a:lvl2pPr>
            <a:lvl3pPr marL="713300" indent="-237061">
              <a:buFont typeface="Lucida Grande"/>
              <a:buChar char="-"/>
              <a:defRPr/>
            </a:lvl3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27/10/15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020051" y="2330452"/>
            <a:ext cx="3467100" cy="3440429"/>
          </a:xfrm>
          <a:solidFill>
            <a:srgbClr val="43B109"/>
          </a:solidFill>
        </p:spPr>
        <p:txBody>
          <a:bodyPr lIns="180000" tIns="234000" rIns="144000" bIns="234000"/>
          <a:lstStyle>
            <a:lvl1pPr marL="0" indent="0">
              <a:buNone/>
              <a:defRPr sz="1733" b="1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67">
                <a:solidFill>
                  <a:schemeClr val="bg1"/>
                </a:solidFill>
              </a:defRPr>
            </a:lvl2pPr>
            <a:lvl3pPr marL="476239" indent="0">
              <a:buFontTx/>
              <a:buNone/>
              <a:defRPr>
                <a:solidFill>
                  <a:schemeClr val="bg1"/>
                </a:solidFill>
              </a:defRPr>
            </a:lvl3pPr>
            <a:lvl4pPr marL="713298" indent="0">
              <a:buFontTx/>
              <a:buNone/>
              <a:defRPr>
                <a:solidFill>
                  <a:schemeClr val="bg1"/>
                </a:solidFill>
              </a:defRPr>
            </a:lvl4pPr>
            <a:lvl5pPr marL="960943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197406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3615" y="5472656"/>
            <a:ext cx="1536171" cy="1152128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392" y="9128"/>
            <a:ext cx="2056609" cy="6858000"/>
          </a:xfrm>
          <a:prstGeom prst="rect">
            <a:avLst/>
          </a:prstGeom>
        </p:spPr>
      </p:pic>
      <p:sp>
        <p:nvSpPr>
          <p:cNvPr id="5" name="Tijdelijke aanduiding voor dianummer 5"/>
          <p:cNvSpPr txBox="1">
            <a:spLocks/>
          </p:cNvSpPr>
          <p:nvPr/>
        </p:nvSpPr>
        <p:spPr>
          <a:xfrm>
            <a:off x="6203189" y="6594622"/>
            <a:ext cx="3657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r" defTabSz="9144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BF063F-5F7D-48CD-8072-5240A04E2A8A}" type="slidenum">
              <a:rPr lang="nl-BE" sz="1050" smtClean="0"/>
              <a:pPr/>
              <a:t>‹nr.›</a:t>
            </a:fld>
            <a:endParaRPr lang="nl-BE" sz="1050" dirty="0"/>
          </a:p>
        </p:txBody>
      </p:sp>
    </p:spTree>
    <p:extLst>
      <p:ext uri="{BB962C8B-B14F-4D97-AF65-F5344CB8AC3E}">
        <p14:creationId xmlns:p14="http://schemas.microsoft.com/office/powerpoint/2010/main" val="176513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70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ersageing.b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hyperlink" Target="mailto:saloua.berdai-chaouni@ehb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2850" y="498764"/>
            <a:ext cx="10195560" cy="3399468"/>
          </a:xfrm>
        </p:spPr>
        <p:txBody>
          <a:bodyPr/>
          <a:lstStyle/>
          <a:p>
            <a:r>
              <a:rPr lang="nl-BE" sz="4800" b="1" dirty="0" smtClean="0">
                <a:solidFill>
                  <a:srgbClr val="A20000"/>
                </a:solidFill>
              </a:rPr>
              <a:t>Gezondheidsvaardigheden bij mantelzorgers in context van diversiteit en vermaatschappelijking van de zorg.</a:t>
            </a:r>
            <a:endParaRPr lang="nl-BE" sz="4800" b="1" dirty="0">
              <a:solidFill>
                <a:srgbClr val="A2000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68630" y="4904252"/>
            <a:ext cx="9144000" cy="623973"/>
          </a:xfrm>
        </p:spPr>
        <p:txBody>
          <a:bodyPr/>
          <a:lstStyle/>
          <a:p>
            <a:r>
              <a:rPr lang="nl-BE" sz="3200" dirty="0"/>
              <a:t>Saloua </a:t>
            </a:r>
            <a:r>
              <a:rPr lang="nl-BE" sz="3200" dirty="0" smtClean="0"/>
              <a:t>Berdai </a:t>
            </a:r>
            <a:r>
              <a:rPr lang="nl-BE" sz="3200" dirty="0" err="1" smtClean="0"/>
              <a:t>Chaouni</a:t>
            </a: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3354330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BE" dirty="0" smtClean="0"/>
              <a:t>INHOUD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 smtClean="0"/>
              <a:t>Mantelzorg</a:t>
            </a:r>
          </a:p>
          <a:p>
            <a:r>
              <a:rPr lang="nl-BE" dirty="0" smtClean="0"/>
              <a:t>Mantelzorg &amp; diversiteit</a:t>
            </a:r>
          </a:p>
          <a:p>
            <a:r>
              <a:rPr lang="nl-BE" dirty="0" smtClean="0"/>
              <a:t>Link met gezondheidsvaardigheden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61634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1263936" y="424682"/>
            <a:ext cx="9120717" cy="865188"/>
          </a:xfrm>
        </p:spPr>
        <p:txBody>
          <a:bodyPr/>
          <a:lstStyle/>
          <a:p>
            <a:r>
              <a:rPr lang="nl-BE" dirty="0" smtClean="0"/>
              <a:t>Mantelzorgers: inleiding</a:t>
            </a:r>
            <a:endParaRPr lang="nl-BE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551793" y="1749972"/>
            <a:ext cx="11114689" cy="4256690"/>
          </a:xfrm>
        </p:spPr>
        <p:txBody>
          <a:bodyPr/>
          <a:lstStyle/>
          <a:p>
            <a:r>
              <a:rPr lang="nl-BE" sz="2800" dirty="0" smtClean="0"/>
              <a:t>Belgische Wet van 12 mei 2014:</a:t>
            </a:r>
          </a:p>
          <a:p>
            <a:endParaRPr lang="nl-BE" sz="2800" dirty="0" smtClean="0"/>
          </a:p>
          <a:p>
            <a:pPr marL="0" indent="0" algn="ctr">
              <a:buNone/>
            </a:pPr>
            <a:r>
              <a:rPr lang="nl-BE" sz="2800" b="1" dirty="0" smtClean="0">
                <a:solidFill>
                  <a:srgbClr val="FF0000"/>
                </a:solidFill>
              </a:rPr>
              <a:t>“de persoon die doorlopende of regelmatige hulp en bijstand verleent aan een erkende zwaar zorgbehoevende persoon”</a:t>
            </a:r>
          </a:p>
          <a:p>
            <a:pPr marL="0" indent="0">
              <a:buNone/>
            </a:pPr>
            <a:endParaRPr lang="nl-BE" sz="2800" dirty="0"/>
          </a:p>
          <a:p>
            <a:pPr marL="0" indent="0">
              <a:buNone/>
            </a:pPr>
            <a:r>
              <a:rPr lang="nl-BE" sz="2800" b="1" dirty="0" smtClean="0"/>
              <a:t>Erkenning: </a:t>
            </a:r>
          </a:p>
          <a:p>
            <a:pPr marL="0" indent="0">
              <a:buNone/>
            </a:pPr>
            <a:r>
              <a:rPr lang="nl-BE" sz="2800" dirty="0" smtClean="0"/>
              <a:t>vertrouwensrelatie, kosteloos, samenwerking PZ en geholpen persoon</a:t>
            </a:r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48884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BE" dirty="0" smtClean="0"/>
              <a:t>Mantelzorg: </a:t>
            </a:r>
            <a:r>
              <a:rPr lang="nl-BE" cap="none" dirty="0" smtClean="0"/>
              <a:t>een stand van zaken</a:t>
            </a:r>
            <a:endParaRPr lang="nl-BE" cap="none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614857" y="1813033"/>
            <a:ext cx="10720550" cy="4535949"/>
          </a:xfrm>
        </p:spPr>
        <p:txBody>
          <a:bodyPr/>
          <a:lstStyle/>
          <a:p>
            <a:r>
              <a:rPr lang="nl-BE" sz="2800" b="1" dirty="0" smtClean="0"/>
              <a:t>Mantelzorg = zwaar</a:t>
            </a:r>
          </a:p>
          <a:p>
            <a:pPr lvl="1"/>
            <a:r>
              <a:rPr lang="nl-BE" dirty="0"/>
              <a:t> </a:t>
            </a:r>
            <a:r>
              <a:rPr lang="nl-BE" dirty="0" smtClean="0"/>
              <a:t>dalende trend nieuwe mantelzorgers</a:t>
            </a:r>
          </a:p>
          <a:p>
            <a:pPr lvl="1"/>
            <a:r>
              <a:rPr lang="nl-BE" dirty="0" smtClean="0"/>
              <a:t> Moeilijk vol te houden (rek?)</a:t>
            </a:r>
          </a:p>
          <a:p>
            <a:pPr lvl="1"/>
            <a:r>
              <a:rPr lang="nl-BE" dirty="0"/>
              <a:t> </a:t>
            </a:r>
            <a:r>
              <a:rPr lang="nl-BE" dirty="0" smtClean="0"/>
              <a:t>Verhoogd risico op overbelasting/uitputting</a:t>
            </a:r>
          </a:p>
          <a:p>
            <a:pPr lvl="1"/>
            <a:endParaRPr lang="nl-BE" dirty="0" smtClean="0"/>
          </a:p>
          <a:p>
            <a:r>
              <a:rPr lang="nl-BE" sz="2800" b="1" dirty="0" smtClean="0"/>
              <a:t>Noden</a:t>
            </a:r>
          </a:p>
          <a:p>
            <a:pPr lvl="1"/>
            <a:r>
              <a:rPr lang="nl-BE" dirty="0"/>
              <a:t> </a:t>
            </a:r>
            <a:r>
              <a:rPr lang="nl-BE" dirty="0" smtClean="0"/>
              <a:t>informatie en ondersteuning moeilijk te vinden</a:t>
            </a:r>
          </a:p>
          <a:p>
            <a:pPr lvl="1"/>
            <a:r>
              <a:rPr lang="nl-BE" dirty="0"/>
              <a:t> </a:t>
            </a:r>
            <a:r>
              <a:rPr lang="nl-BE" dirty="0" smtClean="0"/>
              <a:t>gepersonaliseerde begeleiding</a:t>
            </a:r>
          </a:p>
          <a:p>
            <a:pPr lvl="1"/>
            <a:endParaRPr lang="nl-BE" dirty="0"/>
          </a:p>
        </p:txBody>
      </p:sp>
      <p:sp>
        <p:nvSpPr>
          <p:cNvPr id="7" name="Tekstvak 6"/>
          <p:cNvSpPr txBox="1"/>
          <p:nvPr/>
        </p:nvSpPr>
        <p:spPr>
          <a:xfrm>
            <a:off x="614856" y="6164317"/>
            <a:ext cx="4209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FF0000"/>
                </a:solidFill>
              </a:rPr>
              <a:t>(Bron: Studie KBS, UCL, 2016)</a:t>
            </a:r>
            <a:endParaRPr lang="nl-B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551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BE" dirty="0" err="1" smtClean="0"/>
              <a:t>MANtELZorg</a:t>
            </a:r>
            <a:r>
              <a:rPr lang="nl-BE" dirty="0" smtClean="0"/>
              <a:t> &amp; DIVERSITEIT</a:t>
            </a:r>
            <a:endParaRPr lang="nl-BE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520261" y="1734207"/>
            <a:ext cx="11020097" cy="4572000"/>
          </a:xfrm>
        </p:spPr>
        <p:txBody>
          <a:bodyPr/>
          <a:lstStyle/>
          <a:p>
            <a:r>
              <a:rPr lang="nl-BE" dirty="0" smtClean="0"/>
              <a:t>Toenemende groep</a:t>
            </a:r>
          </a:p>
          <a:p>
            <a:r>
              <a:rPr lang="nl-BE" dirty="0" smtClean="0"/>
              <a:t>Onzichtbare </a:t>
            </a:r>
            <a:r>
              <a:rPr lang="nl-BE" dirty="0" err="1" smtClean="0"/>
              <a:t>pionieers</a:t>
            </a:r>
            <a:r>
              <a:rPr lang="nl-BE" dirty="0" smtClean="0"/>
              <a:t> in opname van zorg</a:t>
            </a:r>
          </a:p>
          <a:p>
            <a:pPr lvl="1"/>
            <a:r>
              <a:rPr lang="nl-BE" dirty="0"/>
              <a:t> </a:t>
            </a:r>
            <a:r>
              <a:rPr lang="nl-BE" dirty="0" smtClean="0"/>
              <a:t>Nuances in definitie, rol, start mantelzorg?</a:t>
            </a:r>
          </a:p>
          <a:p>
            <a:pPr lvl="1"/>
            <a:r>
              <a:rPr lang="nl-BE" dirty="0"/>
              <a:t> </a:t>
            </a:r>
            <a:r>
              <a:rPr lang="nl-BE" dirty="0" smtClean="0"/>
              <a:t>Geen referentie</a:t>
            </a:r>
          </a:p>
          <a:p>
            <a:pPr lvl="1"/>
            <a:r>
              <a:rPr lang="nl-BE" dirty="0"/>
              <a:t> </a:t>
            </a:r>
            <a:r>
              <a:rPr lang="nl-BE" dirty="0" smtClean="0"/>
              <a:t>Weinig ruimte voor zelfzorg</a:t>
            </a:r>
          </a:p>
          <a:p>
            <a:pPr lvl="1"/>
            <a:endParaRPr lang="nl-BE" dirty="0" smtClean="0"/>
          </a:p>
          <a:p>
            <a:pPr lvl="1"/>
            <a:endParaRPr lang="nl-BE" dirty="0" smtClean="0"/>
          </a:p>
        </p:txBody>
      </p:sp>
      <p:sp>
        <p:nvSpPr>
          <p:cNvPr id="8" name="Rechthoek 7"/>
          <p:cNvSpPr/>
          <p:nvPr/>
        </p:nvSpPr>
        <p:spPr>
          <a:xfrm>
            <a:off x="481060" y="6160955"/>
            <a:ext cx="4955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>
                <a:solidFill>
                  <a:srgbClr val="FF0000"/>
                </a:solidFill>
              </a:rPr>
              <a:t>(Berdai-</a:t>
            </a:r>
            <a:r>
              <a:rPr lang="nl-BE" dirty="0" err="1">
                <a:solidFill>
                  <a:srgbClr val="FF0000"/>
                </a:solidFill>
              </a:rPr>
              <a:t>Chaouni</a:t>
            </a:r>
            <a:r>
              <a:rPr lang="nl-BE" dirty="0">
                <a:solidFill>
                  <a:srgbClr val="FF0000"/>
                </a:solidFill>
              </a:rPr>
              <a:t> S &amp; De Donder L, 2016)</a:t>
            </a:r>
          </a:p>
        </p:txBody>
      </p:sp>
    </p:spTree>
    <p:extLst>
      <p:ext uri="{BB962C8B-B14F-4D97-AF65-F5344CB8AC3E}">
        <p14:creationId xmlns:p14="http://schemas.microsoft.com/office/powerpoint/2010/main" val="2776617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1"/>
          </p:nvPr>
        </p:nvSpPr>
        <p:spPr>
          <a:xfrm>
            <a:off x="1088527" y="866116"/>
            <a:ext cx="9120717" cy="865188"/>
          </a:xfrm>
        </p:spPr>
        <p:txBody>
          <a:bodyPr/>
          <a:lstStyle/>
          <a:p>
            <a:r>
              <a:rPr lang="nl-BE" sz="3200" dirty="0"/>
              <a:t>Wat met Gezondheidsvaardigheden?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693682" y="1970690"/>
            <a:ext cx="10468303" cy="3739709"/>
          </a:xfrm>
        </p:spPr>
        <p:txBody>
          <a:bodyPr/>
          <a:lstStyle/>
          <a:p>
            <a:r>
              <a:rPr lang="nl-BE" dirty="0" smtClean="0"/>
              <a:t>Mantelzorg bij dementie</a:t>
            </a:r>
          </a:p>
          <a:p>
            <a:pPr lvl="1"/>
            <a:r>
              <a:rPr lang="nl-BE" dirty="0"/>
              <a:t> </a:t>
            </a:r>
            <a:r>
              <a:rPr lang="nl-BE" dirty="0" err="1" smtClean="0"/>
              <a:t>Pionieers</a:t>
            </a:r>
            <a:endParaRPr lang="nl-BE" dirty="0" smtClean="0"/>
          </a:p>
          <a:p>
            <a:pPr lvl="1"/>
            <a:r>
              <a:rPr lang="nl-BE" dirty="0"/>
              <a:t> </a:t>
            </a:r>
            <a:r>
              <a:rPr lang="nl-BE" dirty="0" smtClean="0"/>
              <a:t>zoeken naar informatie &amp; ondersteuning</a:t>
            </a:r>
          </a:p>
          <a:p>
            <a:pPr lvl="1"/>
            <a:r>
              <a:rPr lang="nl-BE" dirty="0"/>
              <a:t> </a:t>
            </a:r>
            <a:r>
              <a:rPr lang="nl-BE" dirty="0" smtClean="0"/>
              <a:t>verschillende bronnen raadplegen: </a:t>
            </a:r>
          </a:p>
          <a:p>
            <a:pPr lvl="2"/>
            <a:r>
              <a:rPr lang="nl-BE" dirty="0" smtClean="0"/>
              <a:t>google, 1</a:t>
            </a:r>
            <a:r>
              <a:rPr lang="nl-BE" baseline="30000" dirty="0" smtClean="0"/>
              <a:t>ste</a:t>
            </a:r>
            <a:r>
              <a:rPr lang="nl-BE" dirty="0" smtClean="0"/>
              <a:t> </a:t>
            </a:r>
            <a:r>
              <a:rPr lang="nl-BE" dirty="0" err="1" smtClean="0"/>
              <a:t>lijns</a:t>
            </a:r>
            <a:r>
              <a:rPr lang="nl-BE" dirty="0" smtClean="0"/>
              <a:t> hulpverleners verleners, eigen peer</a:t>
            </a:r>
          </a:p>
          <a:p>
            <a:pPr lvl="2"/>
            <a:r>
              <a:rPr lang="nl-BE" dirty="0" smtClean="0"/>
              <a:t>Brochures: spreekt niet aan en/of ontoegankelijk/niet-sensitief</a:t>
            </a:r>
          </a:p>
          <a:p>
            <a:pPr lvl="2"/>
            <a:r>
              <a:rPr lang="nl-BE" dirty="0" smtClean="0"/>
              <a:t>Nood aan overzicht &amp; ondersteuning</a:t>
            </a:r>
          </a:p>
          <a:p>
            <a:pPr lvl="1"/>
            <a:endParaRPr lang="nl-BE" dirty="0"/>
          </a:p>
        </p:txBody>
      </p:sp>
      <p:sp>
        <p:nvSpPr>
          <p:cNvPr id="5" name="Tekstvak 4"/>
          <p:cNvSpPr txBox="1"/>
          <p:nvPr/>
        </p:nvSpPr>
        <p:spPr>
          <a:xfrm>
            <a:off x="693683" y="6110296"/>
            <a:ext cx="4955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rgbClr val="FF0000"/>
                </a:solidFill>
              </a:rPr>
              <a:t>(Berdai-</a:t>
            </a:r>
            <a:r>
              <a:rPr lang="nl-BE" dirty="0" err="1" smtClean="0">
                <a:solidFill>
                  <a:srgbClr val="FF0000"/>
                </a:solidFill>
              </a:rPr>
              <a:t>Chaouni</a:t>
            </a:r>
            <a:r>
              <a:rPr lang="nl-BE" dirty="0" smtClean="0">
                <a:solidFill>
                  <a:srgbClr val="FF0000"/>
                </a:solidFill>
              </a:rPr>
              <a:t> S &amp; De Donder L, 2016)</a:t>
            </a:r>
            <a:endParaRPr lang="nl-B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810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63251393"/>
              </p:ext>
            </p:extLst>
          </p:nvPr>
        </p:nvGraphicFramePr>
        <p:xfrm>
          <a:off x="1464440" y="425668"/>
          <a:ext cx="9035394" cy="6117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5192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BE" dirty="0" smtClean="0"/>
              <a:t>Conclusie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51336" y="1576552"/>
            <a:ext cx="10893973" cy="4745420"/>
          </a:xfrm>
        </p:spPr>
        <p:txBody>
          <a:bodyPr/>
          <a:lstStyle/>
          <a:p>
            <a:r>
              <a:rPr lang="nl-BE" dirty="0" smtClean="0"/>
              <a:t>Mantelzorgers belangrijke spelers keuze zorg</a:t>
            </a:r>
          </a:p>
          <a:p>
            <a:endParaRPr lang="nl-BE" dirty="0" smtClean="0"/>
          </a:p>
          <a:p>
            <a:r>
              <a:rPr lang="nl-BE" dirty="0" smtClean="0"/>
              <a:t>Nood </a:t>
            </a:r>
            <a:r>
              <a:rPr lang="nl-BE" dirty="0"/>
              <a:t>aan:</a:t>
            </a:r>
          </a:p>
          <a:p>
            <a:pPr lvl="1"/>
            <a:r>
              <a:rPr lang="nl-BE" dirty="0"/>
              <a:t> Toegankelijke/overzichtelijke informatie</a:t>
            </a:r>
          </a:p>
          <a:p>
            <a:pPr lvl="1"/>
            <a:r>
              <a:rPr lang="nl-BE" dirty="0"/>
              <a:t> Ondersteuning in hun rol</a:t>
            </a:r>
          </a:p>
          <a:p>
            <a:pPr lvl="1"/>
            <a:r>
              <a:rPr lang="nl-BE" dirty="0"/>
              <a:t> Diversiteit-sensitief externe </a:t>
            </a:r>
            <a:r>
              <a:rPr lang="nl-BE" dirty="0" smtClean="0"/>
              <a:t>hulp</a:t>
            </a:r>
          </a:p>
          <a:p>
            <a:pPr lvl="1"/>
            <a:endParaRPr lang="nl-BE" dirty="0" smtClean="0"/>
          </a:p>
          <a:p>
            <a:r>
              <a:rPr lang="nl-BE" dirty="0" smtClean="0"/>
              <a:t>Focus op meer dan gezondheidsvaardigheden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69388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477344" y="5486401"/>
            <a:ext cx="7173311" cy="1135116"/>
          </a:xfrm>
        </p:spPr>
        <p:txBody>
          <a:bodyPr/>
          <a:lstStyle/>
          <a:p>
            <a:pPr marL="0" indent="0">
              <a:buNone/>
            </a:pPr>
            <a:r>
              <a:rPr lang="nl-BE" dirty="0" smtClean="0"/>
              <a:t>Volg </a:t>
            </a:r>
            <a:r>
              <a:rPr lang="nl-BE" dirty="0"/>
              <a:t>ons via </a:t>
            </a:r>
            <a:r>
              <a:rPr lang="nl-BE" dirty="0" smtClean="0">
                <a:hlinkClick r:id="rId3"/>
              </a:rPr>
              <a:t>www.diversageing.be</a:t>
            </a:r>
            <a:endParaRPr lang="nl-BE" dirty="0" smtClean="0"/>
          </a:p>
          <a:p>
            <a:pPr marL="0" indent="0">
              <a:buNone/>
            </a:pPr>
            <a:r>
              <a:rPr lang="nl-BE" dirty="0" smtClean="0">
                <a:hlinkClick r:id="rId4"/>
              </a:rPr>
              <a:t>saloua.berdai-chaouni@ehb.be</a:t>
            </a: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 </a:t>
            </a:r>
            <a:endParaRPr lang="nl-BE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128000" cy="527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363313"/>
      </p:ext>
    </p:extLst>
  </p:cSld>
  <p:clrMapOvr>
    <a:masterClrMapping/>
  </p:clrMapOvr>
</p:sld>
</file>

<file path=ppt/theme/theme1.xml><?xml version="1.0" encoding="utf-8"?>
<a:theme xmlns:a="http://schemas.openxmlformats.org/drawingml/2006/main" name="EhB2016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uisstijl ehb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hB2016" id="{0280F924-864A-4969-A1D5-7100A48E64C7}" vid="{729082BA-5F83-449E-8278-849317A4B1AB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KotK Document" ma:contentTypeID="0x01010095118CB012448146B5F5789EC2043D93001BD64C018CA4104DA937AA903DA4F862" ma:contentTypeVersion="0" ma:contentTypeDescription="" ma:contentTypeScope="" ma:versionID="7e2352e24ff5fc4015344d7da1194b68">
  <xsd:schema xmlns:xsd="http://www.w3.org/2001/XMLSchema" xmlns:xs="http://www.w3.org/2001/XMLSchema" xmlns:p="http://schemas.microsoft.com/office/2006/metadata/properties" xmlns:ns2="c00ca64f-17b4-44a7-b42f-24288c80706a" xmlns:ns3="93BA74C4-AAAA-4E9E-B769-06A62B3CF6B1" xmlns:ns4="6694ed9c-1122-4631-b246-f254168301df" targetNamespace="http://schemas.microsoft.com/office/2006/metadata/properties" ma:root="true" ma:fieldsID="91247ae53c33dcf2f0a6b8083358ab86" ns2:_="" ns3:_="" ns4:_="">
    <xsd:import namespace="c00ca64f-17b4-44a7-b42f-24288c80706a"/>
    <xsd:import namespace="93BA74C4-AAAA-4E9E-B769-06A62B3CF6B1"/>
    <xsd:import namespace="6694ed9c-1122-4631-b246-f254168301df"/>
    <xsd:element name="properties">
      <xsd:complexType>
        <xsd:sequence>
          <xsd:element name="documentManagement">
            <xsd:complexType>
              <xsd:all>
                <xsd:element ref="ns2:g312a0b2a6034aa989a5f99e7ff3f4da" minOccurs="0"/>
                <xsd:element ref="ns2:TaxCatchAll" minOccurs="0"/>
                <xsd:element ref="ns2:TaxCatchAllLabel" minOccurs="0"/>
                <xsd:element ref="ns3:Vergaderdatum" minOccurs="0"/>
                <xsd:element ref="ns2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0ca64f-17b4-44a7-b42f-24288c80706a" elementFormDefault="qualified">
    <xsd:import namespace="http://schemas.microsoft.com/office/2006/documentManagement/types"/>
    <xsd:import namespace="http://schemas.microsoft.com/office/infopath/2007/PartnerControls"/>
    <xsd:element name="g312a0b2a6034aa989a5f99e7ff3f4da" ma:index="8" nillable="true" ma:taxonomy="true" ma:internalName="g312a0b2a6034aa989a5f99e7ff3f4da" ma:taxonomyFieldName="Documenttype" ma:displayName="Documenttype" ma:default="" ma:fieldId="{0312a0b2-a603-4aa9-89a5-f99e7ff3f4da}" ma:sspId="7e56ce3f-bfdf-4e5c-aa96-29d822493801" ma:termSetId="62326958-5aab-4eff-baf0-d226fab31b64" ma:anchorId="f64a3105-fa9d-4a19-87d8-f81d3fb77cfe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30e9c496-1416-415b-ba11-e407761ce251}" ma:internalName="TaxCatchAll" ma:showField="CatchAllData" ma:web="c00ca64f-17b4-44a7-b42f-24288c8070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30e9c496-1416-415b-ba11-e407761ce251}" ma:internalName="TaxCatchAllLabel" ma:readOnly="true" ma:showField="CatchAllDataLabel" ma:web="c00ca64f-17b4-44a7-b42f-24288c8070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BA74C4-AAAA-4E9E-B769-06A62B3CF6B1" elementFormDefault="qualified">
    <xsd:import namespace="http://schemas.microsoft.com/office/2006/documentManagement/types"/>
    <xsd:import namespace="http://schemas.microsoft.com/office/infopath/2007/PartnerControls"/>
    <xsd:element name="Vergaderdatum" ma:index="12" nillable="true" ma:displayName="Vergaderdatum" ma:list="{FC8126BB-3BB6-4D42-930D-6CE8FB8CF413}" ma:internalName="Vergaderdatum" ma:showField="Vergaderdatum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94ed9c-1122-4631-b246-f254168301d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4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00ca64f-17b4-44a7-b42f-24288c80706a">
      <Value>5</Value>
    </TaxCatchAll>
    <g312a0b2a6034aa989a5f99e7ff3f4da xmlns="c00ca64f-17b4-44a7-b42f-24288c80706a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Presentatie</TermName>
          <TermId xmlns="http://schemas.microsoft.com/office/infopath/2007/PartnerControls">3a8de3a7-6ce8-4ff0-bd23-28bc27a7e2d2</TermId>
        </TermInfo>
      </Terms>
    </g312a0b2a6034aa989a5f99e7ff3f4da>
    <Vergaderdatum xmlns="93BA74C4-AAAA-4E9E-B769-06A62B3CF6B1" xsi:nil="true"/>
  </documentManagement>
</p:properties>
</file>

<file path=customXml/itemProps1.xml><?xml version="1.0" encoding="utf-8"?>
<ds:datastoreItem xmlns:ds="http://schemas.openxmlformats.org/officeDocument/2006/customXml" ds:itemID="{5A27A6A9-BC94-4921-954D-9952748A4D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2DEC64-8B3F-45F8-B88D-F134000AD6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0ca64f-17b4-44a7-b42f-24288c80706a"/>
    <ds:schemaRef ds:uri="93BA74C4-AAAA-4E9E-B769-06A62B3CF6B1"/>
    <ds:schemaRef ds:uri="6694ed9c-1122-4631-b246-f254168301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EFAC02-A94B-4537-85E5-2B0EBC7EE112}">
  <ds:schemaRefs>
    <ds:schemaRef ds:uri="http://schemas.microsoft.com/office/2006/documentManagement/types"/>
    <ds:schemaRef ds:uri="c00ca64f-17b4-44a7-b42f-24288c80706a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93BA74C4-AAAA-4E9E-B769-06A62B3CF6B1"/>
    <ds:schemaRef ds:uri="http://purl.org/dc/terms/"/>
    <ds:schemaRef ds:uri="6694ed9c-1122-4631-b246-f254168301df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EhB2016</Template>
  <TotalTime>2064</TotalTime>
  <Words>287</Words>
  <Application>Microsoft Office PowerPoint</Application>
  <PresentationFormat>Breedbeeld</PresentationFormat>
  <Paragraphs>67</Paragraphs>
  <Slides>9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Lucida Grande</vt:lpstr>
      <vt:lpstr>Verdana</vt:lpstr>
      <vt:lpstr>EhB2016</vt:lpstr>
      <vt:lpstr>Gezondheidsvaardigheden bij mantelzorgers in context van diversiteit en vermaatschappelijking van de zorg.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 cultuursensitieve zorg een antwoord bieden op de noden van ouderen met migratie-achtergrond?</dc:title>
  <dc:creator>CLAEYS Ann</dc:creator>
  <cp:lastModifiedBy>Charlotte Van Dyck</cp:lastModifiedBy>
  <cp:revision>54</cp:revision>
  <dcterms:created xsi:type="dcterms:W3CDTF">2016-11-06T21:24:56Z</dcterms:created>
  <dcterms:modified xsi:type="dcterms:W3CDTF">2017-05-04T11:54:30Z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0x01010095118CB012448146B5F5789EC2043D93001BD64C018CA4104DA937AA903DA4F862</vt:lpwstr>
  </property>
  <property fmtid="{D5CDD505-2E9C-101B-9397-08002B2CF9AE}" pid="3" name="Documenttype">
    <vt:lpwstr>5;#Presentatie|3a8de3a7-6ce8-4ff0-bd23-28bc27a7e2d2</vt:lpwstr>
  </property>
</Properties>
</file>