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6.xml" ContentType="application/vnd.openxmlformats-officedocument.theme+xml"/>
  <Override PartName="/ppt/slideLayouts/slideLayout4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2" r:id="rId2"/>
    <p:sldMasterId id="2147483684" r:id="rId3"/>
    <p:sldMasterId id="2147483686" r:id="rId4"/>
    <p:sldMasterId id="2147483697" r:id="rId5"/>
    <p:sldMasterId id="2147483699" r:id="rId6"/>
    <p:sldMasterId id="2147483710" r:id="rId7"/>
  </p:sldMasterIdLst>
  <p:notesMasterIdLst>
    <p:notesMasterId r:id="rId19"/>
  </p:notesMasterIdLst>
  <p:sldIdLst>
    <p:sldId id="256" r:id="rId8"/>
    <p:sldId id="286" r:id="rId9"/>
    <p:sldId id="280" r:id="rId10"/>
    <p:sldId id="264" r:id="rId11"/>
    <p:sldId id="292" r:id="rId12"/>
    <p:sldId id="293" r:id="rId13"/>
    <p:sldId id="274" r:id="rId14"/>
    <p:sldId id="283" r:id="rId15"/>
    <p:sldId id="257" r:id="rId16"/>
    <p:sldId id="284" r:id="rId17"/>
    <p:sldId id="275" r:id="rId1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1F73"/>
    <a:srgbClr val="6E4973"/>
    <a:srgbClr val="000000"/>
    <a:srgbClr val="F3EEE9"/>
    <a:srgbClr val="EFE8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646" autoAdjust="0"/>
    <p:restoredTop sz="93343" autoAdjust="0"/>
  </p:normalViewPr>
  <p:slideViewPr>
    <p:cSldViewPr snapToGrid="0">
      <p:cViewPr varScale="1">
        <p:scale>
          <a:sx n="67" d="100"/>
          <a:sy n="67" d="100"/>
        </p:scale>
        <p:origin x="200" y="108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werkblad.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Tumortype</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nl-NL"/>
        </a:p>
      </c:txPr>
    </c:title>
    <c:autoTitleDeleted val="0"/>
    <c:plotArea>
      <c:layout>
        <c:manualLayout>
          <c:layoutTarget val="inner"/>
          <c:xMode val="edge"/>
          <c:yMode val="edge"/>
          <c:x val="0.34469606299212596"/>
          <c:y val="0.14595818792546109"/>
          <c:w val="0.64738698715292164"/>
          <c:h val="0.85127352228909225"/>
        </c:manualLayout>
      </c:layout>
      <c:doughnutChart>
        <c:varyColors val="1"/>
        <c:ser>
          <c:idx val="0"/>
          <c:order val="0"/>
          <c:tx>
            <c:strRef>
              <c:f>Blad1!$B$1</c:f>
              <c:strCache>
                <c:ptCount val="1"/>
                <c:pt idx="0">
                  <c:v>Verkoop</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5DEB-674A-BF93-A0693587A0F3}"/>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5DEB-674A-BF93-A0693587A0F3}"/>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5DEB-674A-BF93-A0693587A0F3}"/>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5DEB-674A-BF93-A0693587A0F3}"/>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5DEB-674A-BF93-A0693587A0F3}"/>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5DEB-674A-BF93-A0693587A0F3}"/>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5DEB-674A-BF93-A0693587A0F3}"/>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5DEB-674A-BF93-A0693587A0F3}"/>
              </c:ext>
            </c:extLst>
          </c:dPt>
          <c:dPt>
            <c:idx val="8"/>
            <c:bubble3D val="0"/>
            <c:spPr>
              <a:solidFill>
                <a:schemeClr val="accent3">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1-5DEB-674A-BF93-A0693587A0F3}"/>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nl-NL"/>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Blad1!$A$2:$A$10</c:f>
              <c:strCache>
                <c:ptCount val="9"/>
                <c:pt idx="0">
                  <c:v>Sarcoom</c:v>
                </c:pt>
                <c:pt idx="1">
                  <c:v>Baarmoederhalskanker</c:v>
                </c:pt>
                <c:pt idx="2">
                  <c:v>Melanoom</c:v>
                </c:pt>
                <c:pt idx="3">
                  <c:v>Hersentumor</c:v>
                </c:pt>
                <c:pt idx="4">
                  <c:v>NET</c:v>
                </c:pt>
                <c:pt idx="5">
                  <c:v>Borstkanker</c:v>
                </c:pt>
                <c:pt idx="6">
                  <c:v>Longkanker</c:v>
                </c:pt>
                <c:pt idx="7">
                  <c:v>Dikkedarmkanker</c:v>
                </c:pt>
                <c:pt idx="8">
                  <c:v>Overig</c:v>
                </c:pt>
              </c:strCache>
            </c:strRef>
          </c:cat>
          <c:val>
            <c:numRef>
              <c:f>Blad1!$B$2:$B$10</c:f>
              <c:numCache>
                <c:formatCode>General</c:formatCode>
                <c:ptCount val="9"/>
                <c:pt idx="0">
                  <c:v>10.199999999999999</c:v>
                </c:pt>
                <c:pt idx="1">
                  <c:v>6.1</c:v>
                </c:pt>
                <c:pt idx="2">
                  <c:v>12.2</c:v>
                </c:pt>
                <c:pt idx="3">
                  <c:v>24.5</c:v>
                </c:pt>
                <c:pt idx="4">
                  <c:v>2</c:v>
                </c:pt>
                <c:pt idx="5">
                  <c:v>21.4</c:v>
                </c:pt>
                <c:pt idx="6">
                  <c:v>11.2</c:v>
                </c:pt>
                <c:pt idx="7">
                  <c:v>5.0999999999999996</c:v>
                </c:pt>
                <c:pt idx="8">
                  <c:v>7.3</c:v>
                </c:pt>
              </c:numCache>
            </c:numRef>
          </c:val>
          <c:extLst>
            <c:ext xmlns:c16="http://schemas.microsoft.com/office/drawing/2014/chart" uri="{C3380CC4-5D6E-409C-BE32-E72D297353CC}">
              <c16:uniqueId val="{00000000-EE28-7D42-A6D7-47F88F510BA3}"/>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manualLayout>
          <c:xMode val="edge"/>
          <c:yMode val="edge"/>
          <c:x val="3.5726481558226261E-2"/>
          <c:y val="0.12590007563752406"/>
          <c:w val="0.27795772896808951"/>
          <c:h val="0.8502250597798012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300" b="0" i="0" u="none" strike="noStrike" kern="1200" baseline="0">
              <a:solidFill>
                <a:schemeClr val="dk1">
                  <a:lumMod val="75000"/>
                  <a:lumOff val="25000"/>
                </a:schemeClr>
              </a:solidFill>
              <a:latin typeface="+mn-lt"/>
              <a:ea typeface="+mn-ea"/>
              <a:cs typeface="+mn-cs"/>
            </a:defRPr>
          </a:pPr>
          <a:endParaRPr lang="nl-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nl-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62A4BE-90F6-474D-8AEF-3D8CE124A18B}" type="doc">
      <dgm:prSet loTypeId="urn:microsoft.com/office/officeart/2005/8/layout/hList1" loCatId="" qsTypeId="urn:microsoft.com/office/officeart/2005/8/quickstyle/3d1" qsCatId="3D" csTypeId="urn:microsoft.com/office/officeart/2005/8/colors/accent1_2" csCatId="accent1" phldr="1"/>
      <dgm:spPr/>
      <dgm:t>
        <a:bodyPr/>
        <a:lstStyle/>
        <a:p>
          <a:endParaRPr lang="nl-NL"/>
        </a:p>
      </dgm:t>
    </dgm:pt>
    <dgm:pt modelId="{6C0A20FE-5F27-4D41-90B7-E894E3E0CBA2}">
      <dgm:prSet phldrT="[Tekst]"/>
      <dgm:spPr>
        <a:solidFill>
          <a:srgbClr val="691F73"/>
        </a:solidFill>
        <a:ln>
          <a:solidFill>
            <a:srgbClr val="691F73"/>
          </a:solidFill>
        </a:ln>
      </dgm:spPr>
      <dgm:t>
        <a:bodyPr/>
        <a:lstStyle/>
        <a:p>
          <a:r>
            <a:rPr lang="nl-NL" dirty="0"/>
            <a:t>Biologisch</a:t>
          </a:r>
        </a:p>
      </dgm:t>
    </dgm:pt>
    <dgm:pt modelId="{80F296A0-0CCA-6545-9367-A90347C74C56}" type="parTrans" cxnId="{C2B4551B-076F-A44B-8586-EC43B86982B3}">
      <dgm:prSet/>
      <dgm:spPr/>
      <dgm:t>
        <a:bodyPr/>
        <a:lstStyle/>
        <a:p>
          <a:endParaRPr lang="nl-NL"/>
        </a:p>
      </dgm:t>
    </dgm:pt>
    <dgm:pt modelId="{D1325201-53D2-3241-9309-BEEB254D398D}" type="sibTrans" cxnId="{C2B4551B-076F-A44B-8586-EC43B86982B3}">
      <dgm:prSet/>
      <dgm:spPr/>
      <dgm:t>
        <a:bodyPr/>
        <a:lstStyle/>
        <a:p>
          <a:endParaRPr lang="nl-NL"/>
        </a:p>
      </dgm:t>
    </dgm:pt>
    <dgm:pt modelId="{F20EDB34-E4F3-F341-8960-3AA161DD7139}">
      <dgm:prSet phldrT="[Tekst]"/>
      <dgm:spPr/>
      <dgm:t>
        <a:bodyPr/>
        <a:lstStyle/>
        <a:p>
          <a:r>
            <a:rPr lang="nl-NL" dirty="0"/>
            <a:t>Vermoeidheid</a:t>
          </a:r>
        </a:p>
      </dgm:t>
    </dgm:pt>
    <dgm:pt modelId="{E47B76C0-7981-E240-AA59-83674F6B4AD4}" type="parTrans" cxnId="{492667B5-A68B-C142-B3BB-F3DD4B7C67BD}">
      <dgm:prSet/>
      <dgm:spPr/>
      <dgm:t>
        <a:bodyPr/>
        <a:lstStyle/>
        <a:p>
          <a:endParaRPr lang="nl-NL"/>
        </a:p>
      </dgm:t>
    </dgm:pt>
    <dgm:pt modelId="{37CDD80D-5C6F-B04C-815A-DD4ADFBDF5DE}" type="sibTrans" cxnId="{492667B5-A68B-C142-B3BB-F3DD4B7C67BD}">
      <dgm:prSet/>
      <dgm:spPr/>
      <dgm:t>
        <a:bodyPr/>
        <a:lstStyle/>
        <a:p>
          <a:endParaRPr lang="nl-NL"/>
        </a:p>
      </dgm:t>
    </dgm:pt>
    <dgm:pt modelId="{E958F9BB-007F-0E4C-93E6-216D13B737FF}">
      <dgm:prSet phldrT="[Tekst]"/>
      <dgm:spPr/>
      <dgm:t>
        <a:bodyPr/>
        <a:lstStyle/>
        <a:p>
          <a:r>
            <a:rPr lang="nl-NL" dirty="0"/>
            <a:t>Minder voor zichzelf zorgen</a:t>
          </a:r>
        </a:p>
      </dgm:t>
    </dgm:pt>
    <dgm:pt modelId="{9FE09235-B3F3-4349-AA73-A369698D8C3F}" type="parTrans" cxnId="{E799F18D-0D06-2B45-B335-F38FF8D7F8E5}">
      <dgm:prSet/>
      <dgm:spPr/>
      <dgm:t>
        <a:bodyPr/>
        <a:lstStyle/>
        <a:p>
          <a:endParaRPr lang="nl-NL"/>
        </a:p>
      </dgm:t>
    </dgm:pt>
    <dgm:pt modelId="{FA4E47AB-0013-1049-9634-382E17A9CB54}" type="sibTrans" cxnId="{E799F18D-0D06-2B45-B335-F38FF8D7F8E5}">
      <dgm:prSet/>
      <dgm:spPr/>
      <dgm:t>
        <a:bodyPr/>
        <a:lstStyle/>
        <a:p>
          <a:endParaRPr lang="nl-NL"/>
        </a:p>
      </dgm:t>
    </dgm:pt>
    <dgm:pt modelId="{98C2A4EA-3344-5545-9F41-90F67E79D616}">
      <dgm:prSet phldrT="[Tekst]"/>
      <dgm:spPr>
        <a:solidFill>
          <a:srgbClr val="691F73"/>
        </a:solidFill>
        <a:ln>
          <a:solidFill>
            <a:srgbClr val="691F73"/>
          </a:solidFill>
        </a:ln>
      </dgm:spPr>
      <dgm:t>
        <a:bodyPr/>
        <a:lstStyle/>
        <a:p>
          <a:r>
            <a:rPr lang="nl-NL" dirty="0"/>
            <a:t>Psychologisch</a:t>
          </a:r>
        </a:p>
      </dgm:t>
    </dgm:pt>
    <dgm:pt modelId="{BFEC4CAF-BA1C-6E43-9FA5-45ED5E3CE893}" type="parTrans" cxnId="{F7B90227-A812-2E49-8E17-259291596EC6}">
      <dgm:prSet/>
      <dgm:spPr/>
      <dgm:t>
        <a:bodyPr/>
        <a:lstStyle/>
        <a:p>
          <a:endParaRPr lang="nl-NL"/>
        </a:p>
      </dgm:t>
    </dgm:pt>
    <dgm:pt modelId="{04F1EAE1-AF42-6B4E-B0EA-9D43E1B5039B}" type="sibTrans" cxnId="{F7B90227-A812-2E49-8E17-259291596EC6}">
      <dgm:prSet/>
      <dgm:spPr/>
      <dgm:t>
        <a:bodyPr/>
        <a:lstStyle/>
        <a:p>
          <a:endParaRPr lang="nl-NL"/>
        </a:p>
      </dgm:t>
    </dgm:pt>
    <dgm:pt modelId="{FC8D6FE4-762D-944D-85CD-F5D55E3CE432}">
      <dgm:prSet phldrT="[Tekst]"/>
      <dgm:spPr/>
      <dgm:t>
        <a:bodyPr/>
        <a:lstStyle/>
        <a:p>
          <a:r>
            <a:rPr lang="nl-NL" dirty="0"/>
            <a:t>Angstklachten</a:t>
          </a:r>
        </a:p>
      </dgm:t>
    </dgm:pt>
    <dgm:pt modelId="{24DDE7BF-FA8A-3649-B81C-5CC4BB436542}" type="parTrans" cxnId="{E38B60FB-0D3F-F844-BCD3-3D0E70364B45}">
      <dgm:prSet/>
      <dgm:spPr/>
      <dgm:t>
        <a:bodyPr/>
        <a:lstStyle/>
        <a:p>
          <a:endParaRPr lang="nl-NL"/>
        </a:p>
      </dgm:t>
    </dgm:pt>
    <dgm:pt modelId="{BD269229-C0F9-8247-8E6A-C97E95742874}" type="sibTrans" cxnId="{E38B60FB-0D3F-F844-BCD3-3D0E70364B45}">
      <dgm:prSet/>
      <dgm:spPr/>
      <dgm:t>
        <a:bodyPr/>
        <a:lstStyle/>
        <a:p>
          <a:endParaRPr lang="nl-NL"/>
        </a:p>
      </dgm:t>
    </dgm:pt>
    <dgm:pt modelId="{D028C97A-DE8C-ED4F-B6A6-7BF88417F69D}">
      <dgm:prSet phldrT="[Tekst]"/>
      <dgm:spPr/>
      <dgm:t>
        <a:bodyPr/>
        <a:lstStyle/>
        <a:p>
          <a:r>
            <a:rPr lang="nl-NL" dirty="0"/>
            <a:t>Confrontatie</a:t>
          </a:r>
        </a:p>
      </dgm:t>
    </dgm:pt>
    <dgm:pt modelId="{9F41E478-42C5-EC4D-9EAB-473CBC76D19D}" type="parTrans" cxnId="{882D54C4-5C19-E943-9725-0CBEFFF0B04E}">
      <dgm:prSet/>
      <dgm:spPr/>
      <dgm:t>
        <a:bodyPr/>
        <a:lstStyle/>
        <a:p>
          <a:endParaRPr lang="nl-NL"/>
        </a:p>
      </dgm:t>
    </dgm:pt>
    <dgm:pt modelId="{92813076-BFDB-3343-A4CA-9BD8363E5EBB}" type="sibTrans" cxnId="{882D54C4-5C19-E943-9725-0CBEFFF0B04E}">
      <dgm:prSet/>
      <dgm:spPr/>
      <dgm:t>
        <a:bodyPr/>
        <a:lstStyle/>
        <a:p>
          <a:endParaRPr lang="nl-NL"/>
        </a:p>
      </dgm:t>
    </dgm:pt>
    <dgm:pt modelId="{AD45CF3F-9538-FD49-9725-03E8D682719B}">
      <dgm:prSet phldrT="[Tekst]"/>
      <dgm:spPr>
        <a:solidFill>
          <a:srgbClr val="691F73"/>
        </a:solidFill>
        <a:ln>
          <a:solidFill>
            <a:srgbClr val="691F73"/>
          </a:solidFill>
        </a:ln>
      </dgm:spPr>
      <dgm:t>
        <a:bodyPr/>
        <a:lstStyle/>
        <a:p>
          <a:r>
            <a:rPr lang="nl-NL" dirty="0"/>
            <a:t>Sociaal</a:t>
          </a:r>
        </a:p>
      </dgm:t>
    </dgm:pt>
    <dgm:pt modelId="{3EA87A57-551D-2E45-A754-2F6CC90864EE}" type="parTrans" cxnId="{FAF4B686-960C-194C-889E-C957F5C2C928}">
      <dgm:prSet/>
      <dgm:spPr/>
      <dgm:t>
        <a:bodyPr/>
        <a:lstStyle/>
        <a:p>
          <a:endParaRPr lang="nl-NL"/>
        </a:p>
      </dgm:t>
    </dgm:pt>
    <dgm:pt modelId="{AB555B45-C706-F04F-99AA-23AC0698044B}" type="sibTrans" cxnId="{FAF4B686-960C-194C-889E-C957F5C2C928}">
      <dgm:prSet/>
      <dgm:spPr/>
      <dgm:t>
        <a:bodyPr/>
        <a:lstStyle/>
        <a:p>
          <a:endParaRPr lang="nl-NL"/>
        </a:p>
      </dgm:t>
    </dgm:pt>
    <dgm:pt modelId="{22AD5617-D339-1949-AEEB-D85E42152C7C}">
      <dgm:prSet phldrT="[Tekst]"/>
      <dgm:spPr/>
      <dgm:t>
        <a:bodyPr/>
        <a:lstStyle/>
        <a:p>
          <a:r>
            <a:rPr lang="nl-NL" dirty="0"/>
            <a:t>Contact met anderen</a:t>
          </a:r>
        </a:p>
      </dgm:t>
    </dgm:pt>
    <dgm:pt modelId="{4FDADBF7-7C09-7842-A5FF-85883B84CC39}" type="parTrans" cxnId="{35B6F696-E5DD-EE44-B08D-7E36463479C8}">
      <dgm:prSet/>
      <dgm:spPr/>
      <dgm:t>
        <a:bodyPr/>
        <a:lstStyle/>
        <a:p>
          <a:endParaRPr lang="nl-NL"/>
        </a:p>
      </dgm:t>
    </dgm:pt>
    <dgm:pt modelId="{E2C6E1FA-ABEE-D448-9430-38B227CAC70A}" type="sibTrans" cxnId="{35B6F696-E5DD-EE44-B08D-7E36463479C8}">
      <dgm:prSet/>
      <dgm:spPr/>
      <dgm:t>
        <a:bodyPr/>
        <a:lstStyle/>
        <a:p>
          <a:endParaRPr lang="nl-NL"/>
        </a:p>
      </dgm:t>
    </dgm:pt>
    <dgm:pt modelId="{6D3ECC76-59DB-444E-99BC-7A1DAA67A4A8}">
      <dgm:prSet phldrT="[Tekst]"/>
      <dgm:spPr>
        <a:solidFill>
          <a:srgbClr val="691F73"/>
        </a:solidFill>
        <a:ln>
          <a:solidFill>
            <a:srgbClr val="691F73"/>
          </a:solidFill>
        </a:ln>
      </dgm:spPr>
      <dgm:t>
        <a:bodyPr/>
        <a:lstStyle/>
        <a:p>
          <a:r>
            <a:rPr lang="nl-NL" dirty="0"/>
            <a:t>Dagelijks leven</a:t>
          </a:r>
        </a:p>
      </dgm:t>
    </dgm:pt>
    <dgm:pt modelId="{1505F5D6-89B9-034B-955C-C279C979D3F4}" type="parTrans" cxnId="{A86445A7-CD4C-0945-8858-37C6668A7D14}">
      <dgm:prSet/>
      <dgm:spPr/>
      <dgm:t>
        <a:bodyPr/>
        <a:lstStyle/>
        <a:p>
          <a:endParaRPr lang="nl-NL"/>
        </a:p>
      </dgm:t>
    </dgm:pt>
    <dgm:pt modelId="{CEE2F1D1-BA81-C548-86C0-19C886E40DE7}" type="sibTrans" cxnId="{A86445A7-CD4C-0945-8858-37C6668A7D14}">
      <dgm:prSet/>
      <dgm:spPr/>
      <dgm:t>
        <a:bodyPr/>
        <a:lstStyle/>
        <a:p>
          <a:endParaRPr lang="nl-NL"/>
        </a:p>
      </dgm:t>
    </dgm:pt>
    <dgm:pt modelId="{6CBAF73A-0288-AF48-8B1C-B05EBBAD4C1F}">
      <dgm:prSet phldrT="[Tekst]"/>
      <dgm:spPr>
        <a:solidFill>
          <a:srgbClr val="691F73"/>
        </a:solidFill>
        <a:ln>
          <a:solidFill>
            <a:srgbClr val="691F73"/>
          </a:solidFill>
        </a:ln>
      </dgm:spPr>
      <dgm:t>
        <a:bodyPr/>
        <a:lstStyle/>
        <a:p>
          <a:r>
            <a:rPr lang="nl-NL" dirty="0"/>
            <a:t>Financieel</a:t>
          </a:r>
        </a:p>
      </dgm:t>
    </dgm:pt>
    <dgm:pt modelId="{86B5ED76-1917-2F44-BAE7-87B713C1788D}" type="parTrans" cxnId="{E3B745C7-75A8-7E46-A5C3-8FE4877FC1AE}">
      <dgm:prSet/>
      <dgm:spPr/>
      <dgm:t>
        <a:bodyPr/>
        <a:lstStyle/>
        <a:p>
          <a:endParaRPr lang="nl-NL"/>
        </a:p>
      </dgm:t>
    </dgm:pt>
    <dgm:pt modelId="{AFCCBE3F-B52E-7D4C-98B0-F6659A06FF1F}" type="sibTrans" cxnId="{E3B745C7-75A8-7E46-A5C3-8FE4877FC1AE}">
      <dgm:prSet/>
      <dgm:spPr/>
      <dgm:t>
        <a:bodyPr/>
        <a:lstStyle/>
        <a:p>
          <a:endParaRPr lang="nl-NL"/>
        </a:p>
      </dgm:t>
    </dgm:pt>
    <dgm:pt modelId="{7D7970B7-61BB-9442-B7DC-48EFC227724E}">
      <dgm:prSet phldrT="[Tekst]"/>
      <dgm:spPr/>
      <dgm:t>
        <a:bodyPr/>
        <a:lstStyle/>
        <a:p>
          <a:r>
            <a:rPr lang="nl-NL" dirty="0"/>
            <a:t>Stress</a:t>
          </a:r>
        </a:p>
      </dgm:t>
    </dgm:pt>
    <dgm:pt modelId="{FCABD121-8418-7F4F-AB3E-05F4D3D4FDD8}" type="parTrans" cxnId="{015DA867-BFA0-AD48-9012-06F9893DA919}">
      <dgm:prSet/>
      <dgm:spPr/>
      <dgm:t>
        <a:bodyPr/>
        <a:lstStyle/>
        <a:p>
          <a:endParaRPr lang="nl-NL"/>
        </a:p>
      </dgm:t>
    </dgm:pt>
    <dgm:pt modelId="{B4D08CD5-8E52-9C45-A37B-0DEF3F884591}" type="sibTrans" cxnId="{015DA867-BFA0-AD48-9012-06F9893DA919}">
      <dgm:prSet/>
      <dgm:spPr/>
      <dgm:t>
        <a:bodyPr/>
        <a:lstStyle/>
        <a:p>
          <a:endParaRPr lang="nl-NL"/>
        </a:p>
      </dgm:t>
    </dgm:pt>
    <dgm:pt modelId="{14C8A01F-245C-8142-A24A-3143A49B1E6B}">
      <dgm:prSet phldrT="[Tekst]"/>
      <dgm:spPr/>
      <dgm:t>
        <a:bodyPr/>
        <a:lstStyle/>
        <a:p>
          <a:r>
            <a:rPr lang="nl-NL" dirty="0"/>
            <a:t>Seksuele relatie</a:t>
          </a:r>
        </a:p>
      </dgm:t>
    </dgm:pt>
    <dgm:pt modelId="{D36EC464-5FCE-7446-90AB-842BF051214F}" type="parTrans" cxnId="{C9421C1D-D804-C443-A1D6-6431CC792EAF}">
      <dgm:prSet/>
      <dgm:spPr/>
      <dgm:t>
        <a:bodyPr/>
        <a:lstStyle/>
        <a:p>
          <a:endParaRPr lang="nl-NL"/>
        </a:p>
      </dgm:t>
    </dgm:pt>
    <dgm:pt modelId="{D82AB4D0-5181-B449-894C-E5B3E7911728}" type="sibTrans" cxnId="{C9421C1D-D804-C443-A1D6-6431CC792EAF}">
      <dgm:prSet/>
      <dgm:spPr/>
      <dgm:t>
        <a:bodyPr/>
        <a:lstStyle/>
        <a:p>
          <a:endParaRPr lang="nl-NL"/>
        </a:p>
      </dgm:t>
    </dgm:pt>
    <dgm:pt modelId="{8F76B72D-FB7B-494E-A85D-EE65DA76BD3A}">
      <dgm:prSet phldrT="[Tekst]"/>
      <dgm:spPr/>
      <dgm:t>
        <a:bodyPr/>
        <a:lstStyle/>
        <a:p>
          <a:r>
            <a:rPr lang="nl-NL" dirty="0"/>
            <a:t>Onzekerheid</a:t>
          </a:r>
        </a:p>
      </dgm:t>
    </dgm:pt>
    <dgm:pt modelId="{4657A5CF-7B9E-1441-B2A2-E2F11B816433}" type="parTrans" cxnId="{5282630E-C2F1-CC42-98B2-19DB71689F4D}">
      <dgm:prSet/>
      <dgm:spPr/>
      <dgm:t>
        <a:bodyPr/>
        <a:lstStyle/>
        <a:p>
          <a:endParaRPr lang="nl-NL"/>
        </a:p>
      </dgm:t>
    </dgm:pt>
    <dgm:pt modelId="{F62706F5-B8ED-7D44-A923-8034BD15E944}" type="sibTrans" cxnId="{5282630E-C2F1-CC42-98B2-19DB71689F4D}">
      <dgm:prSet/>
      <dgm:spPr/>
      <dgm:t>
        <a:bodyPr/>
        <a:lstStyle/>
        <a:p>
          <a:endParaRPr lang="nl-NL"/>
        </a:p>
      </dgm:t>
    </dgm:pt>
    <dgm:pt modelId="{379E1741-D12F-1546-AED3-FFE9E530747F}">
      <dgm:prSet phldrT="[Tekst]"/>
      <dgm:spPr/>
      <dgm:t>
        <a:bodyPr/>
        <a:lstStyle/>
        <a:p>
          <a:r>
            <a:rPr lang="nl-NL" dirty="0"/>
            <a:t>Negatieve emoties</a:t>
          </a:r>
        </a:p>
      </dgm:t>
    </dgm:pt>
    <dgm:pt modelId="{2E692E1A-9BBD-2249-8721-F5D761D1E755}" type="parTrans" cxnId="{5FE9585D-0330-A747-B99A-FF2FC5A37A4B}">
      <dgm:prSet/>
      <dgm:spPr/>
      <dgm:t>
        <a:bodyPr/>
        <a:lstStyle/>
        <a:p>
          <a:endParaRPr lang="nl-NL"/>
        </a:p>
      </dgm:t>
    </dgm:pt>
    <dgm:pt modelId="{8C2B896A-3DC4-EA40-9E16-2123E8345533}" type="sibTrans" cxnId="{5FE9585D-0330-A747-B99A-FF2FC5A37A4B}">
      <dgm:prSet/>
      <dgm:spPr/>
      <dgm:t>
        <a:bodyPr/>
        <a:lstStyle/>
        <a:p>
          <a:endParaRPr lang="nl-NL"/>
        </a:p>
      </dgm:t>
    </dgm:pt>
    <dgm:pt modelId="{81F24F24-DAAA-2B4C-A2B7-646905BBEAC4}">
      <dgm:prSet phldrT="[Tekst]"/>
      <dgm:spPr/>
      <dgm:t>
        <a:bodyPr/>
        <a:lstStyle/>
        <a:p>
          <a:r>
            <a:rPr lang="nl-NL" dirty="0"/>
            <a:t>Machteloosheid</a:t>
          </a:r>
        </a:p>
      </dgm:t>
    </dgm:pt>
    <dgm:pt modelId="{A6CBF6D2-87DB-3846-82E6-3B0B59BAD100}" type="parTrans" cxnId="{9373F6C6-A2BA-E746-84C8-84F54FA57E9D}">
      <dgm:prSet/>
      <dgm:spPr/>
      <dgm:t>
        <a:bodyPr/>
        <a:lstStyle/>
        <a:p>
          <a:endParaRPr lang="nl-NL"/>
        </a:p>
      </dgm:t>
    </dgm:pt>
    <dgm:pt modelId="{DFE33D60-0DB1-4B4D-B506-D416D9B9501E}" type="sibTrans" cxnId="{9373F6C6-A2BA-E746-84C8-84F54FA57E9D}">
      <dgm:prSet/>
      <dgm:spPr/>
      <dgm:t>
        <a:bodyPr/>
        <a:lstStyle/>
        <a:p>
          <a:endParaRPr lang="nl-NL"/>
        </a:p>
      </dgm:t>
    </dgm:pt>
    <dgm:pt modelId="{1DDFB25C-CD98-4949-B226-BC44C7896241}">
      <dgm:prSet phldrT="[Tekst]"/>
      <dgm:spPr/>
      <dgm:t>
        <a:bodyPr/>
        <a:lstStyle/>
        <a:p>
          <a:r>
            <a:rPr lang="nl-NL" dirty="0"/>
            <a:t>Veranderingen gezin</a:t>
          </a:r>
        </a:p>
      </dgm:t>
    </dgm:pt>
    <dgm:pt modelId="{567A8332-248F-984C-9471-B6BB42B4AABF}" type="parTrans" cxnId="{F82CDEDB-503D-384F-80D7-3EDE6455EE5F}">
      <dgm:prSet/>
      <dgm:spPr/>
      <dgm:t>
        <a:bodyPr/>
        <a:lstStyle/>
        <a:p>
          <a:endParaRPr lang="nl-NL"/>
        </a:p>
      </dgm:t>
    </dgm:pt>
    <dgm:pt modelId="{11AB490E-ACD6-9144-9882-00661AAF6413}" type="sibTrans" cxnId="{F82CDEDB-503D-384F-80D7-3EDE6455EE5F}">
      <dgm:prSet/>
      <dgm:spPr/>
      <dgm:t>
        <a:bodyPr/>
        <a:lstStyle/>
        <a:p>
          <a:endParaRPr lang="nl-NL"/>
        </a:p>
      </dgm:t>
    </dgm:pt>
    <dgm:pt modelId="{9F702D09-6EE4-6047-9F5B-4DC77A51CD25}">
      <dgm:prSet phldrT="[Tekst]"/>
      <dgm:spPr/>
      <dgm:t>
        <a:bodyPr/>
        <a:lstStyle/>
        <a:p>
          <a:r>
            <a:rPr lang="nl-NL" dirty="0"/>
            <a:t>Fertiliteit</a:t>
          </a:r>
        </a:p>
      </dgm:t>
    </dgm:pt>
    <dgm:pt modelId="{D8519E57-60A3-2B4C-B71B-4ED5846E2A3B}" type="parTrans" cxnId="{6B39E62F-792A-F945-A0D2-4A9942B59E97}">
      <dgm:prSet/>
      <dgm:spPr/>
      <dgm:t>
        <a:bodyPr/>
        <a:lstStyle/>
        <a:p>
          <a:endParaRPr lang="nl-NL"/>
        </a:p>
      </dgm:t>
    </dgm:pt>
    <dgm:pt modelId="{1A580921-F78A-6340-958B-ACEFA7CD75F7}" type="sibTrans" cxnId="{6B39E62F-792A-F945-A0D2-4A9942B59E97}">
      <dgm:prSet/>
      <dgm:spPr/>
      <dgm:t>
        <a:bodyPr/>
        <a:lstStyle/>
        <a:p>
          <a:endParaRPr lang="nl-NL"/>
        </a:p>
      </dgm:t>
    </dgm:pt>
    <dgm:pt modelId="{FF8A4800-5CF6-9D48-816E-F8E3079AD846}">
      <dgm:prSet phldrT="[Tekst]"/>
      <dgm:spPr/>
      <dgm:t>
        <a:bodyPr/>
        <a:lstStyle/>
        <a:p>
          <a:r>
            <a:rPr lang="nl-NL" dirty="0"/>
            <a:t>Verlieservaringen</a:t>
          </a:r>
        </a:p>
      </dgm:t>
    </dgm:pt>
    <dgm:pt modelId="{0823F05F-B354-C54E-89A3-EB0F16E411E0}" type="parTrans" cxnId="{FF76B7FF-D943-844C-A4D8-8279206709DF}">
      <dgm:prSet/>
      <dgm:spPr/>
      <dgm:t>
        <a:bodyPr/>
        <a:lstStyle/>
        <a:p>
          <a:endParaRPr lang="nl-NL"/>
        </a:p>
      </dgm:t>
    </dgm:pt>
    <dgm:pt modelId="{7D9D16BB-E159-1A41-B882-A041756F15F3}" type="sibTrans" cxnId="{FF76B7FF-D943-844C-A4D8-8279206709DF}">
      <dgm:prSet/>
      <dgm:spPr/>
      <dgm:t>
        <a:bodyPr/>
        <a:lstStyle/>
        <a:p>
          <a:endParaRPr lang="nl-NL"/>
        </a:p>
      </dgm:t>
    </dgm:pt>
    <dgm:pt modelId="{66E842BD-21ED-1F48-80CD-D4DB63E38720}">
      <dgm:prSet phldrT="[Tekst]"/>
      <dgm:spPr/>
      <dgm:t>
        <a:bodyPr/>
        <a:lstStyle/>
        <a:p>
          <a:r>
            <a:rPr lang="nl-NL" dirty="0"/>
            <a:t>Minder tijd met anderen</a:t>
          </a:r>
        </a:p>
      </dgm:t>
    </dgm:pt>
    <dgm:pt modelId="{B4835854-B2CA-7143-88D8-2173E8B52C1B}" type="parTrans" cxnId="{7D83BAE9-748E-A541-828A-26EAC23F0DD7}">
      <dgm:prSet/>
      <dgm:spPr/>
      <dgm:t>
        <a:bodyPr/>
        <a:lstStyle/>
        <a:p>
          <a:endParaRPr lang="nl-NL"/>
        </a:p>
      </dgm:t>
    </dgm:pt>
    <dgm:pt modelId="{D18A5034-D9A0-4D48-8E28-3A9B92BA4486}" type="sibTrans" cxnId="{7D83BAE9-748E-A541-828A-26EAC23F0DD7}">
      <dgm:prSet/>
      <dgm:spPr/>
      <dgm:t>
        <a:bodyPr/>
        <a:lstStyle/>
        <a:p>
          <a:endParaRPr lang="nl-NL"/>
        </a:p>
      </dgm:t>
    </dgm:pt>
    <dgm:pt modelId="{121FAA2A-7376-364C-A788-7C2155ACADCB}">
      <dgm:prSet phldrT="[Tekst]"/>
      <dgm:spPr/>
      <dgm:t>
        <a:bodyPr/>
        <a:lstStyle/>
        <a:p>
          <a:r>
            <a:rPr lang="nl-NL" dirty="0"/>
            <a:t>Anderen kunnen zich niet inleven</a:t>
          </a:r>
        </a:p>
      </dgm:t>
    </dgm:pt>
    <dgm:pt modelId="{B0F3EE2A-08E8-004B-950E-CEEEEB4F18D7}" type="parTrans" cxnId="{E4870DCA-9650-C040-AFB4-EA4F767963F1}">
      <dgm:prSet/>
      <dgm:spPr/>
      <dgm:t>
        <a:bodyPr/>
        <a:lstStyle/>
        <a:p>
          <a:endParaRPr lang="nl-NL"/>
        </a:p>
      </dgm:t>
    </dgm:pt>
    <dgm:pt modelId="{F84AF159-5739-D84C-A00F-C4EDC27874EA}" type="sibTrans" cxnId="{E4870DCA-9650-C040-AFB4-EA4F767963F1}">
      <dgm:prSet/>
      <dgm:spPr/>
      <dgm:t>
        <a:bodyPr/>
        <a:lstStyle/>
        <a:p>
          <a:endParaRPr lang="nl-NL"/>
        </a:p>
      </dgm:t>
    </dgm:pt>
    <dgm:pt modelId="{31603624-00DD-C344-8747-294325591FF7}">
      <dgm:prSet phldrT="[Tekst]"/>
      <dgm:spPr/>
      <dgm:t>
        <a:bodyPr/>
        <a:lstStyle/>
        <a:p>
          <a:r>
            <a:rPr lang="nl-NL" dirty="0"/>
            <a:t>Helpende ondersteuning</a:t>
          </a:r>
        </a:p>
      </dgm:t>
    </dgm:pt>
    <dgm:pt modelId="{2C8C777B-E610-3344-955F-34339E60CDBE}" type="parTrans" cxnId="{8E62C99E-DBF6-DA49-B1AA-9656075ECCEF}">
      <dgm:prSet/>
      <dgm:spPr/>
      <dgm:t>
        <a:bodyPr/>
        <a:lstStyle/>
        <a:p>
          <a:endParaRPr lang="nl-NL"/>
        </a:p>
      </dgm:t>
    </dgm:pt>
    <dgm:pt modelId="{77EC7050-8CB8-F840-88B0-AC6DCF01A4D4}" type="sibTrans" cxnId="{8E62C99E-DBF6-DA49-B1AA-9656075ECCEF}">
      <dgm:prSet/>
      <dgm:spPr/>
      <dgm:t>
        <a:bodyPr/>
        <a:lstStyle/>
        <a:p>
          <a:endParaRPr lang="nl-NL"/>
        </a:p>
      </dgm:t>
    </dgm:pt>
    <dgm:pt modelId="{15FD5408-497C-064A-9D63-9EF2E5E03CA6}">
      <dgm:prSet/>
      <dgm:spPr/>
      <dgm:t>
        <a:bodyPr/>
        <a:lstStyle/>
        <a:p>
          <a:r>
            <a:rPr lang="nl-NL" dirty="0"/>
            <a:t>Verschillende taken</a:t>
          </a:r>
        </a:p>
      </dgm:t>
    </dgm:pt>
    <dgm:pt modelId="{241B9301-6769-1E4D-A68E-C8EE08AD0BFE}" type="parTrans" cxnId="{49CF8E9E-3BA2-654F-B51D-370FEA4A7CB0}">
      <dgm:prSet/>
      <dgm:spPr/>
      <dgm:t>
        <a:bodyPr/>
        <a:lstStyle/>
        <a:p>
          <a:endParaRPr lang="nl-NL"/>
        </a:p>
      </dgm:t>
    </dgm:pt>
    <dgm:pt modelId="{31E182C0-95DE-A147-A509-E31CF19AD6FE}" type="sibTrans" cxnId="{49CF8E9E-3BA2-654F-B51D-370FEA4A7CB0}">
      <dgm:prSet/>
      <dgm:spPr/>
      <dgm:t>
        <a:bodyPr/>
        <a:lstStyle/>
        <a:p>
          <a:endParaRPr lang="nl-NL"/>
        </a:p>
      </dgm:t>
    </dgm:pt>
    <dgm:pt modelId="{FCD84597-0B34-EE4D-807D-4C150FCA01FC}">
      <dgm:prSet/>
      <dgm:spPr/>
      <dgm:t>
        <a:bodyPr/>
        <a:lstStyle/>
        <a:p>
          <a:r>
            <a:rPr lang="nl-NL" dirty="0"/>
            <a:t>Verschillende rollen</a:t>
          </a:r>
        </a:p>
      </dgm:t>
    </dgm:pt>
    <dgm:pt modelId="{6E346392-D7A7-8342-BAC6-9CD41EDCBC08}" type="parTrans" cxnId="{158486C1-13A0-734C-BFD7-BD42D486FAF0}">
      <dgm:prSet/>
      <dgm:spPr/>
      <dgm:t>
        <a:bodyPr/>
        <a:lstStyle/>
        <a:p>
          <a:endParaRPr lang="nl-NL"/>
        </a:p>
      </dgm:t>
    </dgm:pt>
    <dgm:pt modelId="{99636ED3-BBA5-4243-AFE2-14853AAA0B0A}" type="sibTrans" cxnId="{158486C1-13A0-734C-BFD7-BD42D486FAF0}">
      <dgm:prSet/>
      <dgm:spPr/>
      <dgm:t>
        <a:bodyPr/>
        <a:lstStyle/>
        <a:p>
          <a:endParaRPr lang="nl-NL"/>
        </a:p>
      </dgm:t>
    </dgm:pt>
    <dgm:pt modelId="{F534D1E5-BF63-A544-832A-0306BE04B456}">
      <dgm:prSet/>
      <dgm:spPr/>
      <dgm:t>
        <a:bodyPr/>
        <a:lstStyle/>
        <a:p>
          <a:r>
            <a:rPr lang="nl-NL" dirty="0"/>
            <a:t>Plannen voor de toekomst</a:t>
          </a:r>
        </a:p>
      </dgm:t>
    </dgm:pt>
    <dgm:pt modelId="{3366AABD-2B83-BE4A-A4ED-8F1F99A2BCED}" type="parTrans" cxnId="{78D6C78C-EC2B-2249-80B5-3F3259F2D9E4}">
      <dgm:prSet/>
      <dgm:spPr/>
      <dgm:t>
        <a:bodyPr/>
        <a:lstStyle/>
        <a:p>
          <a:endParaRPr lang="nl-NL"/>
        </a:p>
      </dgm:t>
    </dgm:pt>
    <dgm:pt modelId="{DAD4F782-63B8-884F-A1E9-21380694934C}" type="sibTrans" cxnId="{78D6C78C-EC2B-2249-80B5-3F3259F2D9E4}">
      <dgm:prSet/>
      <dgm:spPr/>
      <dgm:t>
        <a:bodyPr/>
        <a:lstStyle/>
        <a:p>
          <a:endParaRPr lang="nl-NL"/>
        </a:p>
      </dgm:t>
    </dgm:pt>
    <dgm:pt modelId="{D7986F86-5ACB-CF4A-8D97-AD6E884ABB64}">
      <dgm:prSet/>
      <dgm:spPr/>
      <dgm:t>
        <a:bodyPr/>
        <a:lstStyle/>
        <a:p>
          <a:r>
            <a:rPr lang="nl-NL" dirty="0"/>
            <a:t>Andere levenskeuzes</a:t>
          </a:r>
        </a:p>
      </dgm:t>
    </dgm:pt>
    <dgm:pt modelId="{28E32736-EA1F-B04D-BBF4-A40960D869E9}" type="parTrans" cxnId="{39EF18D5-959B-C147-9CC4-09DA525F046C}">
      <dgm:prSet/>
      <dgm:spPr/>
      <dgm:t>
        <a:bodyPr/>
        <a:lstStyle/>
        <a:p>
          <a:endParaRPr lang="nl-NL"/>
        </a:p>
      </dgm:t>
    </dgm:pt>
    <dgm:pt modelId="{3BD9020E-BBD8-C545-9688-5264C6EE150E}" type="sibTrans" cxnId="{39EF18D5-959B-C147-9CC4-09DA525F046C}">
      <dgm:prSet/>
      <dgm:spPr/>
      <dgm:t>
        <a:bodyPr/>
        <a:lstStyle/>
        <a:p>
          <a:endParaRPr lang="nl-NL"/>
        </a:p>
      </dgm:t>
    </dgm:pt>
    <dgm:pt modelId="{9A3530A6-9C5B-CA44-BD16-442475632135}">
      <dgm:prSet/>
      <dgm:spPr/>
      <dgm:t>
        <a:bodyPr/>
        <a:lstStyle/>
        <a:p>
          <a:r>
            <a:rPr lang="nl-NL" dirty="0"/>
            <a:t>Verlies van inkomen</a:t>
          </a:r>
        </a:p>
      </dgm:t>
    </dgm:pt>
    <dgm:pt modelId="{B903ABC3-63FD-3349-80CD-B42827E98547}" type="parTrans" cxnId="{86CD4D19-4A70-1A40-825C-C59467C35F11}">
      <dgm:prSet/>
      <dgm:spPr/>
      <dgm:t>
        <a:bodyPr/>
        <a:lstStyle/>
        <a:p>
          <a:endParaRPr lang="nl-NL"/>
        </a:p>
      </dgm:t>
    </dgm:pt>
    <dgm:pt modelId="{C09A0ACE-A971-4443-A4E1-CA2FA44B6BEF}" type="sibTrans" cxnId="{86CD4D19-4A70-1A40-825C-C59467C35F11}">
      <dgm:prSet/>
      <dgm:spPr/>
      <dgm:t>
        <a:bodyPr/>
        <a:lstStyle/>
        <a:p>
          <a:endParaRPr lang="nl-NL"/>
        </a:p>
      </dgm:t>
    </dgm:pt>
    <dgm:pt modelId="{1D9D70F4-BAB2-0B4E-A0B1-38BF91EF5CF6}">
      <dgm:prSet/>
      <dgm:spPr/>
      <dgm:t>
        <a:bodyPr/>
        <a:lstStyle/>
        <a:p>
          <a:r>
            <a:rPr lang="nl-NL" dirty="0"/>
            <a:t>Ondersteuning krijgen bleek lastig</a:t>
          </a:r>
        </a:p>
      </dgm:t>
    </dgm:pt>
    <dgm:pt modelId="{6CB9363F-9A96-4446-A505-6C8CDC2C2F1A}" type="parTrans" cxnId="{B3CF5235-C69E-0249-924A-17117410C601}">
      <dgm:prSet/>
      <dgm:spPr/>
      <dgm:t>
        <a:bodyPr/>
        <a:lstStyle/>
        <a:p>
          <a:endParaRPr lang="nl-NL"/>
        </a:p>
      </dgm:t>
    </dgm:pt>
    <dgm:pt modelId="{BC36EF22-967F-B143-ABE0-9F6B2B24982C}" type="sibTrans" cxnId="{B3CF5235-C69E-0249-924A-17117410C601}">
      <dgm:prSet/>
      <dgm:spPr/>
      <dgm:t>
        <a:bodyPr/>
        <a:lstStyle/>
        <a:p>
          <a:endParaRPr lang="nl-NL"/>
        </a:p>
      </dgm:t>
    </dgm:pt>
    <dgm:pt modelId="{E5AB52AF-6E82-AB4A-ADD2-770C9ECEA0AD}" type="pres">
      <dgm:prSet presAssocID="{3162A4BE-90F6-474D-8AEF-3D8CE124A18B}" presName="Name0" presStyleCnt="0">
        <dgm:presLayoutVars>
          <dgm:dir/>
          <dgm:animLvl val="lvl"/>
          <dgm:resizeHandles val="exact"/>
        </dgm:presLayoutVars>
      </dgm:prSet>
      <dgm:spPr/>
    </dgm:pt>
    <dgm:pt modelId="{97600CB1-7E0D-FF4A-BD82-ADEB3FAA86BA}" type="pres">
      <dgm:prSet presAssocID="{6C0A20FE-5F27-4D41-90B7-E894E3E0CBA2}" presName="composite" presStyleCnt="0"/>
      <dgm:spPr/>
    </dgm:pt>
    <dgm:pt modelId="{8382D140-94B9-FC4B-A8B2-649BAD97728C}" type="pres">
      <dgm:prSet presAssocID="{6C0A20FE-5F27-4D41-90B7-E894E3E0CBA2}" presName="parTx" presStyleLbl="alignNode1" presStyleIdx="0" presStyleCnt="5">
        <dgm:presLayoutVars>
          <dgm:chMax val="0"/>
          <dgm:chPref val="0"/>
          <dgm:bulletEnabled val="1"/>
        </dgm:presLayoutVars>
      </dgm:prSet>
      <dgm:spPr/>
    </dgm:pt>
    <dgm:pt modelId="{98FF3E3E-F700-BD41-B8DF-08842AF0DAAA}" type="pres">
      <dgm:prSet presAssocID="{6C0A20FE-5F27-4D41-90B7-E894E3E0CBA2}" presName="desTx" presStyleLbl="alignAccFollowNode1" presStyleIdx="0" presStyleCnt="5">
        <dgm:presLayoutVars>
          <dgm:bulletEnabled val="1"/>
        </dgm:presLayoutVars>
      </dgm:prSet>
      <dgm:spPr/>
    </dgm:pt>
    <dgm:pt modelId="{97003CAC-194D-5040-864E-1AFD6A3F04AE}" type="pres">
      <dgm:prSet presAssocID="{D1325201-53D2-3241-9309-BEEB254D398D}" presName="space" presStyleCnt="0"/>
      <dgm:spPr/>
    </dgm:pt>
    <dgm:pt modelId="{3116F17A-8D71-4F4C-AE41-B0B3BF4DE5A4}" type="pres">
      <dgm:prSet presAssocID="{98C2A4EA-3344-5545-9F41-90F67E79D616}" presName="composite" presStyleCnt="0"/>
      <dgm:spPr/>
    </dgm:pt>
    <dgm:pt modelId="{497676FA-4E91-364D-B7AF-B29FADCC1491}" type="pres">
      <dgm:prSet presAssocID="{98C2A4EA-3344-5545-9F41-90F67E79D616}" presName="parTx" presStyleLbl="alignNode1" presStyleIdx="1" presStyleCnt="5">
        <dgm:presLayoutVars>
          <dgm:chMax val="0"/>
          <dgm:chPref val="0"/>
          <dgm:bulletEnabled val="1"/>
        </dgm:presLayoutVars>
      </dgm:prSet>
      <dgm:spPr/>
    </dgm:pt>
    <dgm:pt modelId="{145B6B00-2893-9841-BFBF-12F1A234ABA7}" type="pres">
      <dgm:prSet presAssocID="{98C2A4EA-3344-5545-9F41-90F67E79D616}" presName="desTx" presStyleLbl="alignAccFollowNode1" presStyleIdx="1" presStyleCnt="5">
        <dgm:presLayoutVars>
          <dgm:bulletEnabled val="1"/>
        </dgm:presLayoutVars>
      </dgm:prSet>
      <dgm:spPr/>
    </dgm:pt>
    <dgm:pt modelId="{F0A9D01A-4AF3-FB44-8464-406479959D19}" type="pres">
      <dgm:prSet presAssocID="{04F1EAE1-AF42-6B4E-B0EA-9D43E1B5039B}" presName="space" presStyleCnt="0"/>
      <dgm:spPr/>
    </dgm:pt>
    <dgm:pt modelId="{6FE6F4E9-563B-924C-82C0-382BF2E60613}" type="pres">
      <dgm:prSet presAssocID="{AD45CF3F-9538-FD49-9725-03E8D682719B}" presName="composite" presStyleCnt="0"/>
      <dgm:spPr/>
    </dgm:pt>
    <dgm:pt modelId="{BE7C8DE4-DB7A-2346-B157-980744CB5B95}" type="pres">
      <dgm:prSet presAssocID="{AD45CF3F-9538-FD49-9725-03E8D682719B}" presName="parTx" presStyleLbl="alignNode1" presStyleIdx="2" presStyleCnt="5">
        <dgm:presLayoutVars>
          <dgm:chMax val="0"/>
          <dgm:chPref val="0"/>
          <dgm:bulletEnabled val="1"/>
        </dgm:presLayoutVars>
      </dgm:prSet>
      <dgm:spPr/>
    </dgm:pt>
    <dgm:pt modelId="{22EB81F4-D552-7A46-874F-98461A09986D}" type="pres">
      <dgm:prSet presAssocID="{AD45CF3F-9538-FD49-9725-03E8D682719B}" presName="desTx" presStyleLbl="alignAccFollowNode1" presStyleIdx="2" presStyleCnt="5">
        <dgm:presLayoutVars>
          <dgm:bulletEnabled val="1"/>
        </dgm:presLayoutVars>
      </dgm:prSet>
      <dgm:spPr/>
    </dgm:pt>
    <dgm:pt modelId="{27DED08B-4760-D341-B481-8E8B2B97C7CA}" type="pres">
      <dgm:prSet presAssocID="{AB555B45-C706-F04F-99AA-23AC0698044B}" presName="space" presStyleCnt="0"/>
      <dgm:spPr/>
    </dgm:pt>
    <dgm:pt modelId="{F97E0C8F-6057-C143-BF7E-1CCFDC864910}" type="pres">
      <dgm:prSet presAssocID="{6D3ECC76-59DB-444E-99BC-7A1DAA67A4A8}" presName="composite" presStyleCnt="0"/>
      <dgm:spPr/>
    </dgm:pt>
    <dgm:pt modelId="{61F6C767-43CC-A74D-8093-1E42CD7F6A1B}" type="pres">
      <dgm:prSet presAssocID="{6D3ECC76-59DB-444E-99BC-7A1DAA67A4A8}" presName="parTx" presStyleLbl="alignNode1" presStyleIdx="3" presStyleCnt="5">
        <dgm:presLayoutVars>
          <dgm:chMax val="0"/>
          <dgm:chPref val="0"/>
          <dgm:bulletEnabled val="1"/>
        </dgm:presLayoutVars>
      </dgm:prSet>
      <dgm:spPr/>
    </dgm:pt>
    <dgm:pt modelId="{30447FEF-D256-2643-801B-E7658F21087C}" type="pres">
      <dgm:prSet presAssocID="{6D3ECC76-59DB-444E-99BC-7A1DAA67A4A8}" presName="desTx" presStyleLbl="alignAccFollowNode1" presStyleIdx="3" presStyleCnt="5">
        <dgm:presLayoutVars>
          <dgm:bulletEnabled val="1"/>
        </dgm:presLayoutVars>
      </dgm:prSet>
      <dgm:spPr/>
    </dgm:pt>
    <dgm:pt modelId="{0A547620-7538-7140-B559-02A9AE0FA71C}" type="pres">
      <dgm:prSet presAssocID="{CEE2F1D1-BA81-C548-86C0-19C886E40DE7}" presName="space" presStyleCnt="0"/>
      <dgm:spPr/>
    </dgm:pt>
    <dgm:pt modelId="{B9F1A662-029F-EC47-8E5B-7E7EADDA1DD5}" type="pres">
      <dgm:prSet presAssocID="{6CBAF73A-0288-AF48-8B1C-B05EBBAD4C1F}" presName="composite" presStyleCnt="0"/>
      <dgm:spPr/>
    </dgm:pt>
    <dgm:pt modelId="{63FCC84A-D593-0543-8537-28DCD24FC9CF}" type="pres">
      <dgm:prSet presAssocID="{6CBAF73A-0288-AF48-8B1C-B05EBBAD4C1F}" presName="parTx" presStyleLbl="alignNode1" presStyleIdx="4" presStyleCnt="5">
        <dgm:presLayoutVars>
          <dgm:chMax val="0"/>
          <dgm:chPref val="0"/>
          <dgm:bulletEnabled val="1"/>
        </dgm:presLayoutVars>
      </dgm:prSet>
      <dgm:spPr/>
    </dgm:pt>
    <dgm:pt modelId="{83776404-74EB-3042-9C69-EE7B83E3D353}" type="pres">
      <dgm:prSet presAssocID="{6CBAF73A-0288-AF48-8B1C-B05EBBAD4C1F}" presName="desTx" presStyleLbl="alignAccFollowNode1" presStyleIdx="4" presStyleCnt="5">
        <dgm:presLayoutVars>
          <dgm:bulletEnabled val="1"/>
        </dgm:presLayoutVars>
      </dgm:prSet>
      <dgm:spPr/>
    </dgm:pt>
  </dgm:ptLst>
  <dgm:cxnLst>
    <dgm:cxn modelId="{61E8CF03-9125-D346-AF4D-33A12B428F74}" type="presOf" srcId="{7D7970B7-61BB-9442-B7DC-48EFC227724E}" destId="{98FF3E3E-F700-BD41-B8DF-08842AF0DAAA}" srcOrd="0" destOrd="1" presId="urn:microsoft.com/office/officeart/2005/8/layout/hList1"/>
    <dgm:cxn modelId="{DB193D08-AB05-4A44-8F23-A689E3B098C7}" type="presOf" srcId="{F534D1E5-BF63-A544-832A-0306BE04B456}" destId="{30447FEF-D256-2643-801B-E7658F21087C}" srcOrd="0" destOrd="2" presId="urn:microsoft.com/office/officeart/2005/8/layout/hList1"/>
    <dgm:cxn modelId="{5282630E-C2F1-CC42-98B2-19DB71689F4D}" srcId="{98C2A4EA-3344-5545-9F41-90F67E79D616}" destId="{8F76B72D-FB7B-494E-A85D-EE65DA76BD3A}" srcOrd="2" destOrd="0" parTransId="{4657A5CF-7B9E-1441-B2A2-E2F11B816433}" sibTransId="{F62706F5-B8ED-7D44-A923-8034BD15E944}"/>
    <dgm:cxn modelId="{4D759112-4583-1243-B3AE-84D1C38ECA36}" type="presOf" srcId="{15FD5408-497C-064A-9D63-9EF2E5E03CA6}" destId="{30447FEF-D256-2643-801B-E7658F21087C}" srcOrd="0" destOrd="0" presId="urn:microsoft.com/office/officeart/2005/8/layout/hList1"/>
    <dgm:cxn modelId="{86CD4D19-4A70-1A40-825C-C59467C35F11}" srcId="{6CBAF73A-0288-AF48-8B1C-B05EBBAD4C1F}" destId="{9A3530A6-9C5B-CA44-BD16-442475632135}" srcOrd="0" destOrd="0" parTransId="{B903ABC3-63FD-3349-80CD-B42827E98547}" sibTransId="{C09A0ACE-A971-4443-A4E1-CA2FA44B6BEF}"/>
    <dgm:cxn modelId="{C2B4551B-076F-A44B-8586-EC43B86982B3}" srcId="{3162A4BE-90F6-474D-8AEF-3D8CE124A18B}" destId="{6C0A20FE-5F27-4D41-90B7-E894E3E0CBA2}" srcOrd="0" destOrd="0" parTransId="{80F296A0-0CCA-6545-9367-A90347C74C56}" sibTransId="{D1325201-53D2-3241-9309-BEEB254D398D}"/>
    <dgm:cxn modelId="{C9421C1D-D804-C443-A1D6-6431CC792EAF}" srcId="{6C0A20FE-5F27-4D41-90B7-E894E3E0CBA2}" destId="{14C8A01F-245C-8142-A24A-3143A49B1E6B}" srcOrd="3" destOrd="0" parTransId="{D36EC464-5FCE-7446-90AB-842BF051214F}" sibTransId="{D82AB4D0-5181-B449-894C-E5B3E7911728}"/>
    <dgm:cxn modelId="{F7B90227-A812-2E49-8E17-259291596EC6}" srcId="{3162A4BE-90F6-474D-8AEF-3D8CE124A18B}" destId="{98C2A4EA-3344-5545-9F41-90F67E79D616}" srcOrd="1" destOrd="0" parTransId="{BFEC4CAF-BA1C-6E43-9FA5-45ED5E3CE893}" sibTransId="{04F1EAE1-AF42-6B4E-B0EA-9D43E1B5039B}"/>
    <dgm:cxn modelId="{80AB122A-0810-5E43-9648-00D0617FBE90}" type="presOf" srcId="{98C2A4EA-3344-5545-9F41-90F67E79D616}" destId="{497676FA-4E91-364D-B7AF-B29FADCC1491}" srcOrd="0" destOrd="0" presId="urn:microsoft.com/office/officeart/2005/8/layout/hList1"/>
    <dgm:cxn modelId="{6B39E62F-792A-F945-A0D2-4A9942B59E97}" srcId="{98C2A4EA-3344-5545-9F41-90F67E79D616}" destId="{9F702D09-6EE4-6047-9F5B-4DC77A51CD25}" srcOrd="6" destOrd="0" parTransId="{D8519E57-60A3-2B4C-B71B-4ED5846E2A3B}" sibTransId="{1A580921-F78A-6340-958B-ACEFA7CD75F7}"/>
    <dgm:cxn modelId="{B3CF5235-C69E-0249-924A-17117410C601}" srcId="{6CBAF73A-0288-AF48-8B1C-B05EBBAD4C1F}" destId="{1D9D70F4-BAB2-0B4E-A0B1-38BF91EF5CF6}" srcOrd="1" destOrd="0" parTransId="{6CB9363F-9A96-4446-A505-6C8CDC2C2F1A}" sibTransId="{BC36EF22-967F-B143-ABE0-9F6B2B24982C}"/>
    <dgm:cxn modelId="{729B143C-3374-3944-8281-60483534B1DE}" type="presOf" srcId="{3162A4BE-90F6-474D-8AEF-3D8CE124A18B}" destId="{E5AB52AF-6E82-AB4A-ADD2-770C9ECEA0AD}" srcOrd="0" destOrd="0" presId="urn:microsoft.com/office/officeart/2005/8/layout/hList1"/>
    <dgm:cxn modelId="{C535A73D-347D-884B-AF96-C415AEEA06F7}" type="presOf" srcId="{FCD84597-0B34-EE4D-807D-4C150FCA01FC}" destId="{30447FEF-D256-2643-801B-E7658F21087C}" srcOrd="0" destOrd="1" presId="urn:microsoft.com/office/officeart/2005/8/layout/hList1"/>
    <dgm:cxn modelId="{4C78B03D-709C-0546-A2C7-62B661B1DC70}" type="presOf" srcId="{D028C97A-DE8C-ED4F-B6A6-7BF88417F69D}" destId="{145B6B00-2893-9841-BFBF-12F1A234ABA7}" srcOrd="0" destOrd="1" presId="urn:microsoft.com/office/officeart/2005/8/layout/hList1"/>
    <dgm:cxn modelId="{25212246-88FC-784F-8881-9B3BF7814477}" type="presOf" srcId="{6C0A20FE-5F27-4D41-90B7-E894E3E0CBA2}" destId="{8382D140-94B9-FC4B-A8B2-649BAD97728C}" srcOrd="0" destOrd="0" presId="urn:microsoft.com/office/officeart/2005/8/layout/hList1"/>
    <dgm:cxn modelId="{5FE9585D-0330-A747-B99A-FF2FC5A37A4B}" srcId="{98C2A4EA-3344-5545-9F41-90F67E79D616}" destId="{379E1741-D12F-1546-AED3-FFE9E530747F}" srcOrd="3" destOrd="0" parTransId="{2E692E1A-9BBD-2249-8721-F5D761D1E755}" sibTransId="{8C2B896A-3DC4-EA40-9E16-2123E8345533}"/>
    <dgm:cxn modelId="{6ECA115E-B7C1-2C4B-B84A-2AF048CD824C}" type="presOf" srcId="{D7986F86-5ACB-CF4A-8D97-AD6E884ABB64}" destId="{30447FEF-D256-2643-801B-E7658F21087C}" srcOrd="0" destOrd="3" presId="urn:microsoft.com/office/officeart/2005/8/layout/hList1"/>
    <dgm:cxn modelId="{6000A167-917E-7147-8BC6-924779C0C6CE}" type="presOf" srcId="{22AD5617-D339-1949-AEEB-D85E42152C7C}" destId="{22EB81F4-D552-7A46-874F-98461A09986D}" srcOrd="0" destOrd="0" presId="urn:microsoft.com/office/officeart/2005/8/layout/hList1"/>
    <dgm:cxn modelId="{015DA867-BFA0-AD48-9012-06F9893DA919}" srcId="{6C0A20FE-5F27-4D41-90B7-E894E3E0CBA2}" destId="{7D7970B7-61BB-9442-B7DC-48EFC227724E}" srcOrd="1" destOrd="0" parTransId="{FCABD121-8418-7F4F-AB3E-05F4D3D4FDD8}" sibTransId="{B4D08CD5-8E52-9C45-A37B-0DEF3F884591}"/>
    <dgm:cxn modelId="{3BF64A78-8504-AE49-9997-59276F968D2F}" type="presOf" srcId="{F20EDB34-E4F3-F341-8960-3AA161DD7139}" destId="{98FF3E3E-F700-BD41-B8DF-08842AF0DAAA}" srcOrd="0" destOrd="0" presId="urn:microsoft.com/office/officeart/2005/8/layout/hList1"/>
    <dgm:cxn modelId="{FAF4B686-960C-194C-889E-C957F5C2C928}" srcId="{3162A4BE-90F6-474D-8AEF-3D8CE124A18B}" destId="{AD45CF3F-9538-FD49-9725-03E8D682719B}" srcOrd="2" destOrd="0" parTransId="{3EA87A57-551D-2E45-A754-2F6CC90864EE}" sibTransId="{AB555B45-C706-F04F-99AA-23AC0698044B}"/>
    <dgm:cxn modelId="{43039A89-29CA-F849-9911-D384A0B37828}" type="presOf" srcId="{81F24F24-DAAA-2B4C-A2B7-646905BBEAC4}" destId="{145B6B00-2893-9841-BFBF-12F1A234ABA7}" srcOrd="0" destOrd="4" presId="urn:microsoft.com/office/officeart/2005/8/layout/hList1"/>
    <dgm:cxn modelId="{78D6C78C-EC2B-2249-80B5-3F3259F2D9E4}" srcId="{6D3ECC76-59DB-444E-99BC-7A1DAA67A4A8}" destId="{F534D1E5-BF63-A544-832A-0306BE04B456}" srcOrd="2" destOrd="0" parTransId="{3366AABD-2B83-BE4A-A4ED-8F1F99A2BCED}" sibTransId="{DAD4F782-63B8-884F-A1E9-21380694934C}"/>
    <dgm:cxn modelId="{E799F18D-0D06-2B45-B335-F38FF8D7F8E5}" srcId="{6C0A20FE-5F27-4D41-90B7-E894E3E0CBA2}" destId="{E958F9BB-007F-0E4C-93E6-216D13B737FF}" srcOrd="2" destOrd="0" parTransId="{9FE09235-B3F3-4349-AA73-A369698D8C3F}" sibTransId="{FA4E47AB-0013-1049-9634-382E17A9CB54}"/>
    <dgm:cxn modelId="{35B6F696-E5DD-EE44-B08D-7E36463479C8}" srcId="{AD45CF3F-9538-FD49-9725-03E8D682719B}" destId="{22AD5617-D339-1949-AEEB-D85E42152C7C}" srcOrd="0" destOrd="0" parTransId="{4FDADBF7-7C09-7842-A5FF-85883B84CC39}" sibTransId="{E2C6E1FA-ABEE-D448-9430-38B227CAC70A}"/>
    <dgm:cxn modelId="{133C3F9E-5D29-914B-BD2C-A10112D6DB8E}" type="presOf" srcId="{379E1741-D12F-1546-AED3-FFE9E530747F}" destId="{145B6B00-2893-9841-BFBF-12F1A234ABA7}" srcOrd="0" destOrd="3" presId="urn:microsoft.com/office/officeart/2005/8/layout/hList1"/>
    <dgm:cxn modelId="{49CF8E9E-3BA2-654F-B51D-370FEA4A7CB0}" srcId="{6D3ECC76-59DB-444E-99BC-7A1DAA67A4A8}" destId="{15FD5408-497C-064A-9D63-9EF2E5E03CA6}" srcOrd="0" destOrd="0" parTransId="{241B9301-6769-1E4D-A68E-C8EE08AD0BFE}" sibTransId="{31E182C0-95DE-A147-A509-E31CF19AD6FE}"/>
    <dgm:cxn modelId="{8E62C99E-DBF6-DA49-B1AA-9656075ECCEF}" srcId="{AD45CF3F-9538-FD49-9725-03E8D682719B}" destId="{31603624-00DD-C344-8747-294325591FF7}" srcOrd="3" destOrd="0" parTransId="{2C8C777B-E610-3344-955F-34339E60CDBE}" sibTransId="{77EC7050-8CB8-F840-88B0-AC6DCF01A4D4}"/>
    <dgm:cxn modelId="{2CD72CA2-9E77-864E-9E10-126D70C1636C}" type="presOf" srcId="{FC8D6FE4-762D-944D-85CD-F5D55E3CE432}" destId="{145B6B00-2893-9841-BFBF-12F1A234ABA7}" srcOrd="0" destOrd="0" presId="urn:microsoft.com/office/officeart/2005/8/layout/hList1"/>
    <dgm:cxn modelId="{A86445A7-CD4C-0945-8858-37C6668A7D14}" srcId="{3162A4BE-90F6-474D-8AEF-3D8CE124A18B}" destId="{6D3ECC76-59DB-444E-99BC-7A1DAA67A4A8}" srcOrd="3" destOrd="0" parTransId="{1505F5D6-89B9-034B-955C-C279C979D3F4}" sibTransId="{CEE2F1D1-BA81-C548-86C0-19C886E40DE7}"/>
    <dgm:cxn modelId="{397EA2AB-5CF5-D94B-AA61-8D35E018DE7F}" type="presOf" srcId="{31603624-00DD-C344-8747-294325591FF7}" destId="{22EB81F4-D552-7A46-874F-98461A09986D}" srcOrd="0" destOrd="3" presId="urn:microsoft.com/office/officeart/2005/8/layout/hList1"/>
    <dgm:cxn modelId="{BA2ED6AB-4B95-BD42-98F3-9C2A579F8AC9}" type="presOf" srcId="{9A3530A6-9C5B-CA44-BD16-442475632135}" destId="{83776404-74EB-3042-9C69-EE7B83E3D353}" srcOrd="0" destOrd="0" presId="urn:microsoft.com/office/officeart/2005/8/layout/hList1"/>
    <dgm:cxn modelId="{7B8C9CB0-CFB4-544D-AD79-8A98CC5A54EB}" type="presOf" srcId="{6D3ECC76-59DB-444E-99BC-7A1DAA67A4A8}" destId="{61F6C767-43CC-A74D-8093-1E42CD7F6A1B}" srcOrd="0" destOrd="0" presId="urn:microsoft.com/office/officeart/2005/8/layout/hList1"/>
    <dgm:cxn modelId="{492667B5-A68B-C142-B3BB-F3DD4B7C67BD}" srcId="{6C0A20FE-5F27-4D41-90B7-E894E3E0CBA2}" destId="{F20EDB34-E4F3-F341-8960-3AA161DD7139}" srcOrd="0" destOrd="0" parTransId="{E47B76C0-7981-E240-AA59-83674F6B4AD4}" sibTransId="{37CDD80D-5C6F-B04C-815A-DD4ADFBDF5DE}"/>
    <dgm:cxn modelId="{834889BE-1BF2-9248-BD9A-EE55ACFFC978}" type="presOf" srcId="{66E842BD-21ED-1F48-80CD-D4DB63E38720}" destId="{22EB81F4-D552-7A46-874F-98461A09986D}" srcOrd="0" destOrd="1" presId="urn:microsoft.com/office/officeart/2005/8/layout/hList1"/>
    <dgm:cxn modelId="{158486C1-13A0-734C-BFD7-BD42D486FAF0}" srcId="{6D3ECC76-59DB-444E-99BC-7A1DAA67A4A8}" destId="{FCD84597-0B34-EE4D-807D-4C150FCA01FC}" srcOrd="1" destOrd="0" parTransId="{6E346392-D7A7-8342-BAC6-9CD41EDCBC08}" sibTransId="{99636ED3-BBA5-4243-AFE2-14853AAA0B0A}"/>
    <dgm:cxn modelId="{EBE6CFC2-0806-CE47-8A2B-AF521A1F3179}" type="presOf" srcId="{AD45CF3F-9538-FD49-9725-03E8D682719B}" destId="{BE7C8DE4-DB7A-2346-B157-980744CB5B95}" srcOrd="0" destOrd="0" presId="urn:microsoft.com/office/officeart/2005/8/layout/hList1"/>
    <dgm:cxn modelId="{882D54C4-5C19-E943-9725-0CBEFFF0B04E}" srcId="{98C2A4EA-3344-5545-9F41-90F67E79D616}" destId="{D028C97A-DE8C-ED4F-B6A6-7BF88417F69D}" srcOrd="1" destOrd="0" parTransId="{9F41E478-42C5-EC4D-9EAB-473CBC76D19D}" sibTransId="{92813076-BFDB-3343-A4CA-9BD8363E5EBB}"/>
    <dgm:cxn modelId="{9373F6C6-A2BA-E746-84C8-84F54FA57E9D}" srcId="{98C2A4EA-3344-5545-9F41-90F67E79D616}" destId="{81F24F24-DAAA-2B4C-A2B7-646905BBEAC4}" srcOrd="4" destOrd="0" parTransId="{A6CBF6D2-87DB-3846-82E6-3B0B59BAD100}" sibTransId="{DFE33D60-0DB1-4B4D-B506-D416D9B9501E}"/>
    <dgm:cxn modelId="{E3B745C7-75A8-7E46-A5C3-8FE4877FC1AE}" srcId="{3162A4BE-90F6-474D-8AEF-3D8CE124A18B}" destId="{6CBAF73A-0288-AF48-8B1C-B05EBBAD4C1F}" srcOrd="4" destOrd="0" parTransId="{86B5ED76-1917-2F44-BAE7-87B713C1788D}" sibTransId="{AFCCBE3F-B52E-7D4C-98B0-F6659A06FF1F}"/>
    <dgm:cxn modelId="{E4870DCA-9650-C040-AFB4-EA4F767963F1}" srcId="{AD45CF3F-9538-FD49-9725-03E8D682719B}" destId="{121FAA2A-7376-364C-A788-7C2155ACADCB}" srcOrd="2" destOrd="0" parTransId="{B0F3EE2A-08E8-004B-950E-CEEEEB4F18D7}" sibTransId="{F84AF159-5739-D84C-A00F-C4EDC27874EA}"/>
    <dgm:cxn modelId="{13A030CC-15AD-2F4B-8A43-54F6FF5AB52B}" type="presOf" srcId="{8F76B72D-FB7B-494E-A85D-EE65DA76BD3A}" destId="{145B6B00-2893-9841-BFBF-12F1A234ABA7}" srcOrd="0" destOrd="2" presId="urn:microsoft.com/office/officeart/2005/8/layout/hList1"/>
    <dgm:cxn modelId="{BA95CFCC-A6BC-B84B-A59D-3A25589F51E2}" type="presOf" srcId="{FF8A4800-5CF6-9D48-816E-F8E3079AD846}" destId="{145B6B00-2893-9841-BFBF-12F1A234ABA7}" srcOrd="0" destOrd="7" presId="urn:microsoft.com/office/officeart/2005/8/layout/hList1"/>
    <dgm:cxn modelId="{39EF18D5-959B-C147-9CC4-09DA525F046C}" srcId="{6D3ECC76-59DB-444E-99BC-7A1DAA67A4A8}" destId="{D7986F86-5ACB-CF4A-8D97-AD6E884ABB64}" srcOrd="3" destOrd="0" parTransId="{28E32736-EA1F-B04D-BBF4-A40960D869E9}" sibTransId="{3BD9020E-BBD8-C545-9688-5264C6EE150E}"/>
    <dgm:cxn modelId="{3652D8D6-4C78-4D4F-BA0B-5F03A216225F}" type="presOf" srcId="{121FAA2A-7376-364C-A788-7C2155ACADCB}" destId="{22EB81F4-D552-7A46-874F-98461A09986D}" srcOrd="0" destOrd="2" presId="urn:microsoft.com/office/officeart/2005/8/layout/hList1"/>
    <dgm:cxn modelId="{CC2F82D8-3239-4547-9FE1-E368DAC32A63}" type="presOf" srcId="{14C8A01F-245C-8142-A24A-3143A49B1E6B}" destId="{98FF3E3E-F700-BD41-B8DF-08842AF0DAAA}" srcOrd="0" destOrd="3" presId="urn:microsoft.com/office/officeart/2005/8/layout/hList1"/>
    <dgm:cxn modelId="{130E53DA-D848-A74B-B39D-08161983DFE5}" type="presOf" srcId="{1D9D70F4-BAB2-0B4E-A0B1-38BF91EF5CF6}" destId="{83776404-74EB-3042-9C69-EE7B83E3D353}" srcOrd="0" destOrd="1" presId="urn:microsoft.com/office/officeart/2005/8/layout/hList1"/>
    <dgm:cxn modelId="{F82CDEDB-503D-384F-80D7-3EDE6455EE5F}" srcId="{98C2A4EA-3344-5545-9F41-90F67E79D616}" destId="{1DDFB25C-CD98-4949-B226-BC44C7896241}" srcOrd="5" destOrd="0" parTransId="{567A8332-248F-984C-9471-B6BB42B4AABF}" sibTransId="{11AB490E-ACD6-9144-9882-00661AAF6413}"/>
    <dgm:cxn modelId="{7D83BAE9-748E-A541-828A-26EAC23F0DD7}" srcId="{AD45CF3F-9538-FD49-9725-03E8D682719B}" destId="{66E842BD-21ED-1F48-80CD-D4DB63E38720}" srcOrd="1" destOrd="0" parTransId="{B4835854-B2CA-7143-88D8-2173E8B52C1B}" sibTransId="{D18A5034-D9A0-4D48-8E28-3A9B92BA4486}"/>
    <dgm:cxn modelId="{35C953EC-CEF3-B142-9E10-8A8DBC446680}" type="presOf" srcId="{6CBAF73A-0288-AF48-8B1C-B05EBBAD4C1F}" destId="{63FCC84A-D593-0543-8537-28DCD24FC9CF}" srcOrd="0" destOrd="0" presId="urn:microsoft.com/office/officeart/2005/8/layout/hList1"/>
    <dgm:cxn modelId="{A5D08BF0-3036-B34F-A054-EE6095FBD968}" type="presOf" srcId="{E958F9BB-007F-0E4C-93E6-216D13B737FF}" destId="{98FF3E3E-F700-BD41-B8DF-08842AF0DAAA}" srcOrd="0" destOrd="2" presId="urn:microsoft.com/office/officeart/2005/8/layout/hList1"/>
    <dgm:cxn modelId="{C05DADF3-F51F-4A4C-BA77-735AF1840C23}" type="presOf" srcId="{9F702D09-6EE4-6047-9F5B-4DC77A51CD25}" destId="{145B6B00-2893-9841-BFBF-12F1A234ABA7}" srcOrd="0" destOrd="6" presId="urn:microsoft.com/office/officeart/2005/8/layout/hList1"/>
    <dgm:cxn modelId="{E38B60FB-0D3F-F844-BCD3-3D0E70364B45}" srcId="{98C2A4EA-3344-5545-9F41-90F67E79D616}" destId="{FC8D6FE4-762D-944D-85CD-F5D55E3CE432}" srcOrd="0" destOrd="0" parTransId="{24DDE7BF-FA8A-3649-B81C-5CC4BB436542}" sibTransId="{BD269229-C0F9-8247-8E6A-C97E95742874}"/>
    <dgm:cxn modelId="{3CA40AFF-3C29-E649-8A06-6AB0AD99E3F1}" type="presOf" srcId="{1DDFB25C-CD98-4949-B226-BC44C7896241}" destId="{145B6B00-2893-9841-BFBF-12F1A234ABA7}" srcOrd="0" destOrd="5" presId="urn:microsoft.com/office/officeart/2005/8/layout/hList1"/>
    <dgm:cxn modelId="{FF76B7FF-D943-844C-A4D8-8279206709DF}" srcId="{98C2A4EA-3344-5545-9F41-90F67E79D616}" destId="{FF8A4800-5CF6-9D48-816E-F8E3079AD846}" srcOrd="7" destOrd="0" parTransId="{0823F05F-B354-C54E-89A3-EB0F16E411E0}" sibTransId="{7D9D16BB-E159-1A41-B882-A041756F15F3}"/>
    <dgm:cxn modelId="{A98AB477-BA00-2442-A199-FBD9AB6D933F}" type="presParOf" srcId="{E5AB52AF-6E82-AB4A-ADD2-770C9ECEA0AD}" destId="{97600CB1-7E0D-FF4A-BD82-ADEB3FAA86BA}" srcOrd="0" destOrd="0" presId="urn:microsoft.com/office/officeart/2005/8/layout/hList1"/>
    <dgm:cxn modelId="{F96B8B20-0D90-E84C-81DB-10F2EA27D8A3}" type="presParOf" srcId="{97600CB1-7E0D-FF4A-BD82-ADEB3FAA86BA}" destId="{8382D140-94B9-FC4B-A8B2-649BAD97728C}" srcOrd="0" destOrd="0" presId="urn:microsoft.com/office/officeart/2005/8/layout/hList1"/>
    <dgm:cxn modelId="{BFC2CD0A-1E5F-4A40-B3F8-F117F7FFC5FD}" type="presParOf" srcId="{97600CB1-7E0D-FF4A-BD82-ADEB3FAA86BA}" destId="{98FF3E3E-F700-BD41-B8DF-08842AF0DAAA}" srcOrd="1" destOrd="0" presId="urn:microsoft.com/office/officeart/2005/8/layout/hList1"/>
    <dgm:cxn modelId="{77ABB1F9-28E2-4C40-A819-E1453F4D6DDB}" type="presParOf" srcId="{E5AB52AF-6E82-AB4A-ADD2-770C9ECEA0AD}" destId="{97003CAC-194D-5040-864E-1AFD6A3F04AE}" srcOrd="1" destOrd="0" presId="urn:microsoft.com/office/officeart/2005/8/layout/hList1"/>
    <dgm:cxn modelId="{CCC59EBA-9026-7A4A-B2EC-FDC5960B1BDE}" type="presParOf" srcId="{E5AB52AF-6E82-AB4A-ADD2-770C9ECEA0AD}" destId="{3116F17A-8D71-4F4C-AE41-B0B3BF4DE5A4}" srcOrd="2" destOrd="0" presId="urn:microsoft.com/office/officeart/2005/8/layout/hList1"/>
    <dgm:cxn modelId="{F63C5C14-AA3D-CC4D-95A8-46320012A5DE}" type="presParOf" srcId="{3116F17A-8D71-4F4C-AE41-B0B3BF4DE5A4}" destId="{497676FA-4E91-364D-B7AF-B29FADCC1491}" srcOrd="0" destOrd="0" presId="urn:microsoft.com/office/officeart/2005/8/layout/hList1"/>
    <dgm:cxn modelId="{4C6F6E5F-32DF-C14A-A6FC-DA773FDAF586}" type="presParOf" srcId="{3116F17A-8D71-4F4C-AE41-B0B3BF4DE5A4}" destId="{145B6B00-2893-9841-BFBF-12F1A234ABA7}" srcOrd="1" destOrd="0" presId="urn:microsoft.com/office/officeart/2005/8/layout/hList1"/>
    <dgm:cxn modelId="{1ABE3F4C-A947-BA4A-8ADD-CF22C5FFF297}" type="presParOf" srcId="{E5AB52AF-6E82-AB4A-ADD2-770C9ECEA0AD}" destId="{F0A9D01A-4AF3-FB44-8464-406479959D19}" srcOrd="3" destOrd="0" presId="urn:microsoft.com/office/officeart/2005/8/layout/hList1"/>
    <dgm:cxn modelId="{379C4BC6-AF8F-0743-ABB2-63200CB37874}" type="presParOf" srcId="{E5AB52AF-6E82-AB4A-ADD2-770C9ECEA0AD}" destId="{6FE6F4E9-563B-924C-82C0-382BF2E60613}" srcOrd="4" destOrd="0" presId="urn:microsoft.com/office/officeart/2005/8/layout/hList1"/>
    <dgm:cxn modelId="{F283C25E-AAC1-B849-9053-80C8587BCB4B}" type="presParOf" srcId="{6FE6F4E9-563B-924C-82C0-382BF2E60613}" destId="{BE7C8DE4-DB7A-2346-B157-980744CB5B95}" srcOrd="0" destOrd="0" presId="urn:microsoft.com/office/officeart/2005/8/layout/hList1"/>
    <dgm:cxn modelId="{31B0F014-AA24-734B-9F5A-7C3A501129EA}" type="presParOf" srcId="{6FE6F4E9-563B-924C-82C0-382BF2E60613}" destId="{22EB81F4-D552-7A46-874F-98461A09986D}" srcOrd="1" destOrd="0" presId="urn:microsoft.com/office/officeart/2005/8/layout/hList1"/>
    <dgm:cxn modelId="{532AA371-A0FA-DB49-BB7C-A245A71F036F}" type="presParOf" srcId="{E5AB52AF-6E82-AB4A-ADD2-770C9ECEA0AD}" destId="{27DED08B-4760-D341-B481-8E8B2B97C7CA}" srcOrd="5" destOrd="0" presId="urn:microsoft.com/office/officeart/2005/8/layout/hList1"/>
    <dgm:cxn modelId="{CD6E530E-C779-CD4F-936D-9E1907E135BF}" type="presParOf" srcId="{E5AB52AF-6E82-AB4A-ADD2-770C9ECEA0AD}" destId="{F97E0C8F-6057-C143-BF7E-1CCFDC864910}" srcOrd="6" destOrd="0" presId="urn:microsoft.com/office/officeart/2005/8/layout/hList1"/>
    <dgm:cxn modelId="{FC858BFC-F784-704C-85DC-EC44A6A1230C}" type="presParOf" srcId="{F97E0C8F-6057-C143-BF7E-1CCFDC864910}" destId="{61F6C767-43CC-A74D-8093-1E42CD7F6A1B}" srcOrd="0" destOrd="0" presId="urn:microsoft.com/office/officeart/2005/8/layout/hList1"/>
    <dgm:cxn modelId="{6FC882BF-5C44-4E4E-B72D-B72131930479}" type="presParOf" srcId="{F97E0C8F-6057-C143-BF7E-1CCFDC864910}" destId="{30447FEF-D256-2643-801B-E7658F21087C}" srcOrd="1" destOrd="0" presId="urn:microsoft.com/office/officeart/2005/8/layout/hList1"/>
    <dgm:cxn modelId="{4DCD37CA-AF79-1742-95C8-1819F7B5ABF5}" type="presParOf" srcId="{E5AB52AF-6E82-AB4A-ADD2-770C9ECEA0AD}" destId="{0A547620-7538-7140-B559-02A9AE0FA71C}" srcOrd="7" destOrd="0" presId="urn:microsoft.com/office/officeart/2005/8/layout/hList1"/>
    <dgm:cxn modelId="{0905F677-52A0-0C4A-B3F6-89139FBE8F54}" type="presParOf" srcId="{E5AB52AF-6E82-AB4A-ADD2-770C9ECEA0AD}" destId="{B9F1A662-029F-EC47-8E5B-7E7EADDA1DD5}" srcOrd="8" destOrd="0" presId="urn:microsoft.com/office/officeart/2005/8/layout/hList1"/>
    <dgm:cxn modelId="{089DE3DC-3723-F54D-8355-F859C10A4863}" type="presParOf" srcId="{B9F1A662-029F-EC47-8E5B-7E7EADDA1DD5}" destId="{63FCC84A-D593-0543-8537-28DCD24FC9CF}" srcOrd="0" destOrd="0" presId="urn:microsoft.com/office/officeart/2005/8/layout/hList1"/>
    <dgm:cxn modelId="{038F05AB-C690-3B47-A582-FFDBA7625430}" type="presParOf" srcId="{B9F1A662-029F-EC47-8E5B-7E7EADDA1DD5}" destId="{83776404-74EB-3042-9C69-EE7B83E3D35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025BDA-EC1B-421A-8940-864D2CE13835}" type="doc">
      <dgm:prSet loTypeId="urn:microsoft.com/office/officeart/2005/8/layout/chart3" loCatId="cycle" qsTypeId="urn:microsoft.com/office/officeart/2005/8/quickstyle/simple1" qsCatId="simple" csTypeId="urn:microsoft.com/office/officeart/2005/8/colors/accent1_2" csCatId="accent1" phldr="0"/>
      <dgm:spPr/>
    </dgm:pt>
    <dgm:pt modelId="{5E84852E-6844-4FF9-9F37-B41118BB1897}" type="pres">
      <dgm:prSet presAssocID="{78025BDA-EC1B-421A-8940-864D2CE13835}" presName="compositeShape" presStyleCnt="0">
        <dgm:presLayoutVars>
          <dgm:chMax val="7"/>
          <dgm:dir/>
          <dgm:resizeHandles val="exact"/>
        </dgm:presLayoutVars>
      </dgm:prSet>
      <dgm:spPr/>
    </dgm:pt>
  </dgm:ptLst>
  <dgm:cxnLst>
    <dgm:cxn modelId="{F3ED0AFA-04D0-41F7-B098-FF5A58EA2F44}" type="presOf" srcId="{78025BDA-EC1B-421A-8940-864D2CE13835}" destId="{5E84852E-6844-4FF9-9F37-B41118BB1897}" srcOrd="0" destOrd="0" presId="urn:microsoft.com/office/officeart/2005/8/layout/chart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82D140-94B9-FC4B-A8B2-649BAD97728C}">
      <dsp:nvSpPr>
        <dsp:cNvPr id="0" name=""/>
        <dsp:cNvSpPr/>
      </dsp:nvSpPr>
      <dsp:spPr>
        <a:xfrm>
          <a:off x="5011" y="1198106"/>
          <a:ext cx="1920933" cy="489600"/>
        </a:xfrm>
        <a:prstGeom prst="rect">
          <a:avLst/>
        </a:prstGeom>
        <a:solidFill>
          <a:srgbClr val="691F73"/>
        </a:solidFill>
        <a:ln w="6350" cap="flat" cmpd="sng" algn="ctr">
          <a:solidFill>
            <a:srgbClr val="691F73"/>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nl-NL" sz="1700" kern="1200" dirty="0"/>
            <a:t>Biologisch</a:t>
          </a:r>
        </a:p>
      </dsp:txBody>
      <dsp:txXfrm>
        <a:off x="5011" y="1198106"/>
        <a:ext cx="1920933" cy="489600"/>
      </dsp:txXfrm>
    </dsp:sp>
    <dsp:sp modelId="{98FF3E3E-F700-BD41-B8DF-08842AF0DAAA}">
      <dsp:nvSpPr>
        <dsp:cNvPr id="0" name=""/>
        <dsp:cNvSpPr/>
      </dsp:nvSpPr>
      <dsp:spPr>
        <a:xfrm>
          <a:off x="5011" y="1687706"/>
          <a:ext cx="1920933" cy="2887396"/>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nl-NL" sz="1700" kern="1200" dirty="0"/>
            <a:t>Vermoeidheid</a:t>
          </a:r>
        </a:p>
        <a:p>
          <a:pPr marL="171450" lvl="1" indent="-171450" algn="l" defTabSz="755650">
            <a:lnSpc>
              <a:spcPct val="90000"/>
            </a:lnSpc>
            <a:spcBef>
              <a:spcPct val="0"/>
            </a:spcBef>
            <a:spcAft>
              <a:spcPct val="15000"/>
            </a:spcAft>
            <a:buChar char="•"/>
          </a:pPr>
          <a:r>
            <a:rPr lang="nl-NL" sz="1700" kern="1200" dirty="0"/>
            <a:t>Stress</a:t>
          </a:r>
        </a:p>
        <a:p>
          <a:pPr marL="171450" lvl="1" indent="-171450" algn="l" defTabSz="755650">
            <a:lnSpc>
              <a:spcPct val="90000"/>
            </a:lnSpc>
            <a:spcBef>
              <a:spcPct val="0"/>
            </a:spcBef>
            <a:spcAft>
              <a:spcPct val="15000"/>
            </a:spcAft>
            <a:buChar char="•"/>
          </a:pPr>
          <a:r>
            <a:rPr lang="nl-NL" sz="1700" kern="1200" dirty="0"/>
            <a:t>Minder voor zichzelf zorgen</a:t>
          </a:r>
        </a:p>
        <a:p>
          <a:pPr marL="171450" lvl="1" indent="-171450" algn="l" defTabSz="755650">
            <a:lnSpc>
              <a:spcPct val="90000"/>
            </a:lnSpc>
            <a:spcBef>
              <a:spcPct val="0"/>
            </a:spcBef>
            <a:spcAft>
              <a:spcPct val="15000"/>
            </a:spcAft>
            <a:buChar char="•"/>
          </a:pPr>
          <a:r>
            <a:rPr lang="nl-NL" sz="1700" kern="1200" dirty="0"/>
            <a:t>Seksuele relatie</a:t>
          </a:r>
        </a:p>
      </dsp:txBody>
      <dsp:txXfrm>
        <a:off x="5011" y="1687706"/>
        <a:ext cx="1920933" cy="2887396"/>
      </dsp:txXfrm>
    </dsp:sp>
    <dsp:sp modelId="{497676FA-4E91-364D-B7AF-B29FADCC1491}">
      <dsp:nvSpPr>
        <dsp:cNvPr id="0" name=""/>
        <dsp:cNvSpPr/>
      </dsp:nvSpPr>
      <dsp:spPr>
        <a:xfrm>
          <a:off x="2194875" y="1198106"/>
          <a:ext cx="1920933" cy="489600"/>
        </a:xfrm>
        <a:prstGeom prst="rect">
          <a:avLst/>
        </a:prstGeom>
        <a:solidFill>
          <a:srgbClr val="691F73"/>
        </a:solidFill>
        <a:ln w="6350" cap="flat" cmpd="sng" algn="ctr">
          <a:solidFill>
            <a:srgbClr val="691F73"/>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nl-NL" sz="1700" kern="1200" dirty="0"/>
            <a:t>Psychologisch</a:t>
          </a:r>
        </a:p>
      </dsp:txBody>
      <dsp:txXfrm>
        <a:off x="2194875" y="1198106"/>
        <a:ext cx="1920933" cy="489600"/>
      </dsp:txXfrm>
    </dsp:sp>
    <dsp:sp modelId="{145B6B00-2893-9841-BFBF-12F1A234ABA7}">
      <dsp:nvSpPr>
        <dsp:cNvPr id="0" name=""/>
        <dsp:cNvSpPr/>
      </dsp:nvSpPr>
      <dsp:spPr>
        <a:xfrm>
          <a:off x="2194875" y="1687706"/>
          <a:ext cx="1920933" cy="2887396"/>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nl-NL" sz="1700" kern="1200" dirty="0"/>
            <a:t>Angstklachten</a:t>
          </a:r>
        </a:p>
        <a:p>
          <a:pPr marL="171450" lvl="1" indent="-171450" algn="l" defTabSz="755650">
            <a:lnSpc>
              <a:spcPct val="90000"/>
            </a:lnSpc>
            <a:spcBef>
              <a:spcPct val="0"/>
            </a:spcBef>
            <a:spcAft>
              <a:spcPct val="15000"/>
            </a:spcAft>
            <a:buChar char="•"/>
          </a:pPr>
          <a:r>
            <a:rPr lang="nl-NL" sz="1700" kern="1200" dirty="0"/>
            <a:t>Confrontatie</a:t>
          </a:r>
        </a:p>
        <a:p>
          <a:pPr marL="171450" lvl="1" indent="-171450" algn="l" defTabSz="755650">
            <a:lnSpc>
              <a:spcPct val="90000"/>
            </a:lnSpc>
            <a:spcBef>
              <a:spcPct val="0"/>
            </a:spcBef>
            <a:spcAft>
              <a:spcPct val="15000"/>
            </a:spcAft>
            <a:buChar char="•"/>
          </a:pPr>
          <a:r>
            <a:rPr lang="nl-NL" sz="1700" kern="1200" dirty="0"/>
            <a:t>Onzekerheid</a:t>
          </a:r>
        </a:p>
        <a:p>
          <a:pPr marL="171450" lvl="1" indent="-171450" algn="l" defTabSz="755650">
            <a:lnSpc>
              <a:spcPct val="90000"/>
            </a:lnSpc>
            <a:spcBef>
              <a:spcPct val="0"/>
            </a:spcBef>
            <a:spcAft>
              <a:spcPct val="15000"/>
            </a:spcAft>
            <a:buChar char="•"/>
          </a:pPr>
          <a:r>
            <a:rPr lang="nl-NL" sz="1700" kern="1200" dirty="0"/>
            <a:t>Negatieve emoties</a:t>
          </a:r>
        </a:p>
        <a:p>
          <a:pPr marL="171450" lvl="1" indent="-171450" algn="l" defTabSz="755650">
            <a:lnSpc>
              <a:spcPct val="90000"/>
            </a:lnSpc>
            <a:spcBef>
              <a:spcPct val="0"/>
            </a:spcBef>
            <a:spcAft>
              <a:spcPct val="15000"/>
            </a:spcAft>
            <a:buChar char="•"/>
          </a:pPr>
          <a:r>
            <a:rPr lang="nl-NL" sz="1700" kern="1200" dirty="0"/>
            <a:t>Machteloosheid</a:t>
          </a:r>
        </a:p>
        <a:p>
          <a:pPr marL="171450" lvl="1" indent="-171450" algn="l" defTabSz="755650">
            <a:lnSpc>
              <a:spcPct val="90000"/>
            </a:lnSpc>
            <a:spcBef>
              <a:spcPct val="0"/>
            </a:spcBef>
            <a:spcAft>
              <a:spcPct val="15000"/>
            </a:spcAft>
            <a:buChar char="•"/>
          </a:pPr>
          <a:r>
            <a:rPr lang="nl-NL" sz="1700" kern="1200" dirty="0"/>
            <a:t>Veranderingen gezin</a:t>
          </a:r>
        </a:p>
        <a:p>
          <a:pPr marL="171450" lvl="1" indent="-171450" algn="l" defTabSz="755650">
            <a:lnSpc>
              <a:spcPct val="90000"/>
            </a:lnSpc>
            <a:spcBef>
              <a:spcPct val="0"/>
            </a:spcBef>
            <a:spcAft>
              <a:spcPct val="15000"/>
            </a:spcAft>
            <a:buChar char="•"/>
          </a:pPr>
          <a:r>
            <a:rPr lang="nl-NL" sz="1700" kern="1200" dirty="0"/>
            <a:t>Fertiliteit</a:t>
          </a:r>
        </a:p>
        <a:p>
          <a:pPr marL="171450" lvl="1" indent="-171450" algn="l" defTabSz="755650">
            <a:lnSpc>
              <a:spcPct val="90000"/>
            </a:lnSpc>
            <a:spcBef>
              <a:spcPct val="0"/>
            </a:spcBef>
            <a:spcAft>
              <a:spcPct val="15000"/>
            </a:spcAft>
            <a:buChar char="•"/>
          </a:pPr>
          <a:r>
            <a:rPr lang="nl-NL" sz="1700" kern="1200" dirty="0"/>
            <a:t>Verlieservaringen</a:t>
          </a:r>
        </a:p>
      </dsp:txBody>
      <dsp:txXfrm>
        <a:off x="2194875" y="1687706"/>
        <a:ext cx="1920933" cy="2887396"/>
      </dsp:txXfrm>
    </dsp:sp>
    <dsp:sp modelId="{BE7C8DE4-DB7A-2346-B157-980744CB5B95}">
      <dsp:nvSpPr>
        <dsp:cNvPr id="0" name=""/>
        <dsp:cNvSpPr/>
      </dsp:nvSpPr>
      <dsp:spPr>
        <a:xfrm>
          <a:off x="4384739" y="1198106"/>
          <a:ext cx="1920933" cy="489600"/>
        </a:xfrm>
        <a:prstGeom prst="rect">
          <a:avLst/>
        </a:prstGeom>
        <a:solidFill>
          <a:srgbClr val="691F73"/>
        </a:solidFill>
        <a:ln w="6350" cap="flat" cmpd="sng" algn="ctr">
          <a:solidFill>
            <a:srgbClr val="691F73"/>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nl-NL" sz="1700" kern="1200" dirty="0"/>
            <a:t>Sociaal</a:t>
          </a:r>
        </a:p>
      </dsp:txBody>
      <dsp:txXfrm>
        <a:off x="4384739" y="1198106"/>
        <a:ext cx="1920933" cy="489600"/>
      </dsp:txXfrm>
    </dsp:sp>
    <dsp:sp modelId="{22EB81F4-D552-7A46-874F-98461A09986D}">
      <dsp:nvSpPr>
        <dsp:cNvPr id="0" name=""/>
        <dsp:cNvSpPr/>
      </dsp:nvSpPr>
      <dsp:spPr>
        <a:xfrm>
          <a:off x="4384739" y="1687706"/>
          <a:ext cx="1920933" cy="2887396"/>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nl-NL" sz="1700" kern="1200" dirty="0"/>
            <a:t>Contact met anderen</a:t>
          </a:r>
        </a:p>
        <a:p>
          <a:pPr marL="171450" lvl="1" indent="-171450" algn="l" defTabSz="755650">
            <a:lnSpc>
              <a:spcPct val="90000"/>
            </a:lnSpc>
            <a:spcBef>
              <a:spcPct val="0"/>
            </a:spcBef>
            <a:spcAft>
              <a:spcPct val="15000"/>
            </a:spcAft>
            <a:buChar char="•"/>
          </a:pPr>
          <a:r>
            <a:rPr lang="nl-NL" sz="1700" kern="1200" dirty="0"/>
            <a:t>Minder tijd met anderen</a:t>
          </a:r>
        </a:p>
        <a:p>
          <a:pPr marL="171450" lvl="1" indent="-171450" algn="l" defTabSz="755650">
            <a:lnSpc>
              <a:spcPct val="90000"/>
            </a:lnSpc>
            <a:spcBef>
              <a:spcPct val="0"/>
            </a:spcBef>
            <a:spcAft>
              <a:spcPct val="15000"/>
            </a:spcAft>
            <a:buChar char="•"/>
          </a:pPr>
          <a:r>
            <a:rPr lang="nl-NL" sz="1700" kern="1200" dirty="0"/>
            <a:t>Anderen kunnen zich niet inleven</a:t>
          </a:r>
        </a:p>
        <a:p>
          <a:pPr marL="171450" lvl="1" indent="-171450" algn="l" defTabSz="755650">
            <a:lnSpc>
              <a:spcPct val="90000"/>
            </a:lnSpc>
            <a:spcBef>
              <a:spcPct val="0"/>
            </a:spcBef>
            <a:spcAft>
              <a:spcPct val="15000"/>
            </a:spcAft>
            <a:buChar char="•"/>
          </a:pPr>
          <a:r>
            <a:rPr lang="nl-NL" sz="1700" kern="1200" dirty="0"/>
            <a:t>Helpende ondersteuning</a:t>
          </a:r>
        </a:p>
      </dsp:txBody>
      <dsp:txXfrm>
        <a:off x="4384739" y="1687706"/>
        <a:ext cx="1920933" cy="2887396"/>
      </dsp:txXfrm>
    </dsp:sp>
    <dsp:sp modelId="{61F6C767-43CC-A74D-8093-1E42CD7F6A1B}">
      <dsp:nvSpPr>
        <dsp:cNvPr id="0" name=""/>
        <dsp:cNvSpPr/>
      </dsp:nvSpPr>
      <dsp:spPr>
        <a:xfrm>
          <a:off x="6574603" y="1198106"/>
          <a:ext cx="1920933" cy="489600"/>
        </a:xfrm>
        <a:prstGeom prst="rect">
          <a:avLst/>
        </a:prstGeom>
        <a:solidFill>
          <a:srgbClr val="691F73"/>
        </a:solidFill>
        <a:ln w="6350" cap="flat" cmpd="sng" algn="ctr">
          <a:solidFill>
            <a:srgbClr val="691F73"/>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nl-NL" sz="1700" kern="1200" dirty="0"/>
            <a:t>Dagelijks leven</a:t>
          </a:r>
        </a:p>
      </dsp:txBody>
      <dsp:txXfrm>
        <a:off x="6574603" y="1198106"/>
        <a:ext cx="1920933" cy="489600"/>
      </dsp:txXfrm>
    </dsp:sp>
    <dsp:sp modelId="{30447FEF-D256-2643-801B-E7658F21087C}">
      <dsp:nvSpPr>
        <dsp:cNvPr id="0" name=""/>
        <dsp:cNvSpPr/>
      </dsp:nvSpPr>
      <dsp:spPr>
        <a:xfrm>
          <a:off x="6574603" y="1687706"/>
          <a:ext cx="1920933" cy="2887396"/>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nl-NL" sz="1700" kern="1200" dirty="0"/>
            <a:t>Verschillende taken</a:t>
          </a:r>
        </a:p>
        <a:p>
          <a:pPr marL="171450" lvl="1" indent="-171450" algn="l" defTabSz="755650">
            <a:lnSpc>
              <a:spcPct val="90000"/>
            </a:lnSpc>
            <a:spcBef>
              <a:spcPct val="0"/>
            </a:spcBef>
            <a:spcAft>
              <a:spcPct val="15000"/>
            </a:spcAft>
            <a:buChar char="•"/>
          </a:pPr>
          <a:r>
            <a:rPr lang="nl-NL" sz="1700" kern="1200" dirty="0"/>
            <a:t>Verschillende rollen</a:t>
          </a:r>
        </a:p>
        <a:p>
          <a:pPr marL="171450" lvl="1" indent="-171450" algn="l" defTabSz="755650">
            <a:lnSpc>
              <a:spcPct val="90000"/>
            </a:lnSpc>
            <a:spcBef>
              <a:spcPct val="0"/>
            </a:spcBef>
            <a:spcAft>
              <a:spcPct val="15000"/>
            </a:spcAft>
            <a:buChar char="•"/>
          </a:pPr>
          <a:r>
            <a:rPr lang="nl-NL" sz="1700" kern="1200" dirty="0"/>
            <a:t>Plannen voor de toekomst</a:t>
          </a:r>
        </a:p>
        <a:p>
          <a:pPr marL="171450" lvl="1" indent="-171450" algn="l" defTabSz="755650">
            <a:lnSpc>
              <a:spcPct val="90000"/>
            </a:lnSpc>
            <a:spcBef>
              <a:spcPct val="0"/>
            </a:spcBef>
            <a:spcAft>
              <a:spcPct val="15000"/>
            </a:spcAft>
            <a:buChar char="•"/>
          </a:pPr>
          <a:r>
            <a:rPr lang="nl-NL" sz="1700" kern="1200" dirty="0"/>
            <a:t>Andere levenskeuzes</a:t>
          </a:r>
        </a:p>
      </dsp:txBody>
      <dsp:txXfrm>
        <a:off x="6574603" y="1687706"/>
        <a:ext cx="1920933" cy="2887396"/>
      </dsp:txXfrm>
    </dsp:sp>
    <dsp:sp modelId="{63FCC84A-D593-0543-8537-28DCD24FC9CF}">
      <dsp:nvSpPr>
        <dsp:cNvPr id="0" name=""/>
        <dsp:cNvSpPr/>
      </dsp:nvSpPr>
      <dsp:spPr>
        <a:xfrm>
          <a:off x="8764467" y="1198106"/>
          <a:ext cx="1920933" cy="489600"/>
        </a:xfrm>
        <a:prstGeom prst="rect">
          <a:avLst/>
        </a:prstGeom>
        <a:solidFill>
          <a:srgbClr val="691F73"/>
        </a:solidFill>
        <a:ln w="6350" cap="flat" cmpd="sng" algn="ctr">
          <a:solidFill>
            <a:srgbClr val="691F73"/>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nl-NL" sz="1700" kern="1200" dirty="0"/>
            <a:t>Financieel</a:t>
          </a:r>
        </a:p>
      </dsp:txBody>
      <dsp:txXfrm>
        <a:off x="8764467" y="1198106"/>
        <a:ext cx="1920933" cy="489600"/>
      </dsp:txXfrm>
    </dsp:sp>
    <dsp:sp modelId="{83776404-74EB-3042-9C69-EE7B83E3D353}">
      <dsp:nvSpPr>
        <dsp:cNvPr id="0" name=""/>
        <dsp:cNvSpPr/>
      </dsp:nvSpPr>
      <dsp:spPr>
        <a:xfrm>
          <a:off x="8764467" y="1687706"/>
          <a:ext cx="1920933" cy="2887396"/>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nl-NL" sz="1700" kern="1200" dirty="0"/>
            <a:t>Verlies van inkomen</a:t>
          </a:r>
        </a:p>
        <a:p>
          <a:pPr marL="171450" lvl="1" indent="-171450" algn="l" defTabSz="755650">
            <a:lnSpc>
              <a:spcPct val="90000"/>
            </a:lnSpc>
            <a:spcBef>
              <a:spcPct val="0"/>
            </a:spcBef>
            <a:spcAft>
              <a:spcPct val="15000"/>
            </a:spcAft>
            <a:buChar char="•"/>
          </a:pPr>
          <a:r>
            <a:rPr lang="nl-NL" sz="1700" kern="1200" dirty="0"/>
            <a:t>Ondersteuning krijgen bleek lastig</a:t>
          </a:r>
        </a:p>
      </dsp:txBody>
      <dsp:txXfrm>
        <a:off x="8764467" y="1687706"/>
        <a:ext cx="1920933" cy="2887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169910-9696-480D-ADE7-FCBEF881A17E}" type="datetimeFigureOut">
              <a:rPr lang="en-GB" smtClean="0"/>
              <a:t>12/09/2024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405DDA-8182-4A92-996D-8B407D055334}" type="slidenum">
              <a:rPr lang="en-GB" smtClean="0"/>
              <a:t>‹nr.›</a:t>
            </a:fld>
            <a:endParaRPr lang="en-GB"/>
          </a:p>
        </p:txBody>
      </p:sp>
    </p:spTree>
    <p:extLst>
      <p:ext uri="{BB962C8B-B14F-4D97-AF65-F5344CB8AC3E}">
        <p14:creationId xmlns:p14="http://schemas.microsoft.com/office/powerpoint/2010/main" val="1073267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D405DDA-8182-4A92-996D-8B407D055334}" type="slidenum">
              <a:rPr lang="en-GB" smtClean="0"/>
              <a:t>1</a:t>
            </a:fld>
            <a:endParaRPr lang="en-GB"/>
          </a:p>
        </p:txBody>
      </p:sp>
    </p:spTree>
    <p:extLst>
      <p:ext uri="{BB962C8B-B14F-4D97-AF65-F5344CB8AC3E}">
        <p14:creationId xmlns:p14="http://schemas.microsoft.com/office/powerpoint/2010/main" val="52725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4BD7F8-8545-4FF9-9163-C0E1978CAE7B}" type="slidenum">
              <a:rPr lang="nl-NL" smtClean="0"/>
              <a:pPr/>
              <a:t>2</a:t>
            </a:fld>
            <a:endParaRPr lang="nl-NL" sz="1000"/>
          </a:p>
        </p:txBody>
      </p:sp>
    </p:spTree>
    <p:extLst>
      <p:ext uri="{BB962C8B-B14F-4D97-AF65-F5344CB8AC3E}">
        <p14:creationId xmlns:p14="http://schemas.microsoft.com/office/powerpoint/2010/main" val="2742719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405DDA-8182-4A92-996D-8B407D05533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3761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D405DDA-8182-4A92-996D-8B407D055334}" type="slidenum">
              <a:rPr lang="en-GB" smtClean="0"/>
              <a:t>4</a:t>
            </a:fld>
            <a:endParaRPr lang="en-GB"/>
          </a:p>
        </p:txBody>
      </p:sp>
    </p:spTree>
    <p:extLst>
      <p:ext uri="{BB962C8B-B14F-4D97-AF65-F5344CB8AC3E}">
        <p14:creationId xmlns:p14="http://schemas.microsoft.com/office/powerpoint/2010/main" val="4113949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D405DDA-8182-4A92-996D-8B407D055334}" type="slidenum">
              <a:rPr lang="en-GB" smtClean="0"/>
              <a:t>5</a:t>
            </a:fld>
            <a:endParaRPr lang="en-GB"/>
          </a:p>
        </p:txBody>
      </p:sp>
    </p:spTree>
    <p:extLst>
      <p:ext uri="{BB962C8B-B14F-4D97-AF65-F5344CB8AC3E}">
        <p14:creationId xmlns:p14="http://schemas.microsoft.com/office/powerpoint/2010/main" val="2041810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nl-NL"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D405DDA-8182-4A92-996D-8B407D055334}" type="slidenum">
              <a:rPr lang="en-GB" smtClean="0"/>
              <a:t>6</a:t>
            </a:fld>
            <a:endParaRPr lang="en-GB"/>
          </a:p>
        </p:txBody>
      </p:sp>
    </p:spTree>
    <p:extLst>
      <p:ext uri="{BB962C8B-B14F-4D97-AF65-F5344CB8AC3E}">
        <p14:creationId xmlns:p14="http://schemas.microsoft.com/office/powerpoint/2010/main" val="4002255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sz="1800" kern="100" dirty="0">
                <a:effectLst/>
                <a:latin typeface="Calibri" panose="020F0502020204030204" pitchFamily="34" charset="0"/>
                <a:ea typeface="Calibri" panose="020F0502020204030204" pitchFamily="34" charset="0"/>
                <a:cs typeface="Times New Roman" panose="02020603050405020304" pitchFamily="18" charset="0"/>
              </a:rPr>
              <a:t>INVAYA heeft een mooie basis gelegd en geeft inzicht in de uitdagingen bij alle drie de groepen. Echter, op basis van kwalitatieve data kunnen we nog geen harde conclusies trekken. Ook missen we een lange-termijn visie: uitdagingen kunnen veranderingen over tijd, gezien de ziekte van de patiënten zal veranderen en andere klachten met zich meebrengen. Daarbij willen we ook inzicht krijgen in WIE er meer risico lopen om deze impact te ervaren. </a:t>
            </a:r>
          </a:p>
        </p:txBody>
      </p:sp>
      <p:sp>
        <p:nvSpPr>
          <p:cNvPr id="4" name="Slide Number Placeholder 3"/>
          <p:cNvSpPr>
            <a:spLocks noGrp="1"/>
          </p:cNvSpPr>
          <p:nvPr>
            <p:ph type="sldNum" sz="quarter" idx="10"/>
          </p:nvPr>
        </p:nvSpPr>
        <p:spPr/>
        <p:txBody>
          <a:bodyPr/>
          <a:lstStyle/>
          <a:p>
            <a:fld id="{DD405DDA-8182-4A92-996D-8B407D055334}" type="slidenum">
              <a:rPr lang="en-GB" smtClean="0"/>
              <a:t>7</a:t>
            </a:fld>
            <a:endParaRPr lang="en-GB"/>
          </a:p>
        </p:txBody>
      </p:sp>
    </p:spTree>
    <p:extLst>
      <p:ext uri="{BB962C8B-B14F-4D97-AF65-F5344CB8AC3E}">
        <p14:creationId xmlns:p14="http://schemas.microsoft.com/office/powerpoint/2010/main" val="2574107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Op dit moment hebben we 98 mensen in de studie. Voor de eerste analyses hebben we 100 mensen nodig, dus ik hoop jullie snel op de hoogte te kunnen stellen van eerste resultaten. We hebben een mooie verdeling van de tumorsoorten, waarbij borstkanker en hersentumoren wat vaker voorkomen. Hierdoor ligt het aandeel vrouwen ook hoger in de studie.</a:t>
            </a:r>
          </a:p>
        </p:txBody>
      </p:sp>
      <p:sp>
        <p:nvSpPr>
          <p:cNvPr id="4" name="Tijdelijke aanduiding voor dianummer 3"/>
          <p:cNvSpPr>
            <a:spLocks noGrp="1"/>
          </p:cNvSpPr>
          <p:nvPr>
            <p:ph type="sldNum" sz="quarter" idx="5"/>
          </p:nvPr>
        </p:nvSpPr>
        <p:spPr/>
        <p:txBody>
          <a:bodyPr/>
          <a:lstStyle/>
          <a:p>
            <a:fld id="{BD4BD7F8-8545-4FF9-9163-C0E1978CAE7B}" type="slidenum">
              <a:rPr lang="nl-NL" smtClean="0"/>
              <a:pPr/>
              <a:t>8</a:t>
            </a:fld>
            <a:endParaRPr lang="nl-NL" sz="1000"/>
          </a:p>
        </p:txBody>
      </p:sp>
    </p:spTree>
    <p:extLst>
      <p:ext uri="{BB962C8B-B14F-4D97-AF65-F5344CB8AC3E}">
        <p14:creationId xmlns:p14="http://schemas.microsoft.com/office/powerpoint/2010/main" val="1264080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D405DDA-8182-4A92-996D-8B407D055334}" type="slidenum">
              <a:rPr lang="en-GB" smtClean="0"/>
              <a:t>9</a:t>
            </a:fld>
            <a:endParaRPr lang="en-GB"/>
          </a:p>
        </p:txBody>
      </p:sp>
    </p:spTree>
    <p:extLst>
      <p:ext uri="{BB962C8B-B14F-4D97-AF65-F5344CB8AC3E}">
        <p14:creationId xmlns:p14="http://schemas.microsoft.com/office/powerpoint/2010/main" val="3808273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D405DDA-8182-4A92-996D-8B407D055334}" type="slidenum">
              <a:rPr lang="en-GB" smtClean="0"/>
              <a:t>11</a:t>
            </a:fld>
            <a:endParaRPr lang="en-GB"/>
          </a:p>
        </p:txBody>
      </p:sp>
    </p:spTree>
    <p:extLst>
      <p:ext uri="{BB962C8B-B14F-4D97-AF65-F5344CB8AC3E}">
        <p14:creationId xmlns:p14="http://schemas.microsoft.com/office/powerpoint/2010/main" val="15827359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56602F-2637-C74D-915B-5DDC4A7ABCAD}"/>
              </a:ext>
            </a:extLst>
          </p:cNvPr>
          <p:cNvSpPr>
            <a:spLocks noGrp="1"/>
          </p:cNvSpPr>
          <p:nvPr>
            <p:ph type="ctrTitle" hasCustomPrompt="1"/>
          </p:nvPr>
        </p:nvSpPr>
        <p:spPr>
          <a:xfrm>
            <a:off x="838200" y="304243"/>
            <a:ext cx="9144000" cy="589228"/>
          </a:xfrm>
        </p:spPr>
        <p:txBody>
          <a:bodyPr anchor="ctr" anchorCtr="0">
            <a:noAutofit/>
          </a:bodyPr>
          <a:lstStyle>
            <a:lvl1pPr algn="ctr">
              <a:defRPr sz="3200"/>
            </a:lvl1pPr>
          </a:lstStyle>
          <a:p>
            <a:r>
              <a:rPr lang="nl-NL" dirty="0"/>
              <a:t>Suggestie titel: </a:t>
            </a:r>
            <a:br>
              <a:rPr lang="nl-NL" dirty="0"/>
            </a:br>
            <a:r>
              <a:rPr lang="nl-NL" dirty="0"/>
              <a:t>Nationaal AYA ‘Jong &amp; Kanker’ Zorgnetwerk</a:t>
            </a:r>
          </a:p>
        </p:txBody>
      </p:sp>
      <p:sp>
        <p:nvSpPr>
          <p:cNvPr id="3" name="Ondertitel 2">
            <a:extLst>
              <a:ext uri="{FF2B5EF4-FFF2-40B4-BE49-F238E27FC236}">
                <a16:creationId xmlns:a16="http://schemas.microsoft.com/office/drawing/2014/main" id="{64014658-BF08-CD47-A4F2-8E53685531C0}"/>
              </a:ext>
            </a:extLst>
          </p:cNvPr>
          <p:cNvSpPr>
            <a:spLocks noGrp="1"/>
          </p:cNvSpPr>
          <p:nvPr>
            <p:ph type="subTitle" idx="1" hasCustomPrompt="1"/>
          </p:nvPr>
        </p:nvSpPr>
        <p:spPr>
          <a:xfrm>
            <a:off x="838200" y="1020732"/>
            <a:ext cx="9144000" cy="589227"/>
          </a:xfrm>
        </p:spPr>
        <p:txBody>
          <a:bodyPr anchor="ctr" anchorCtr="0"/>
          <a:lstStyle>
            <a:lvl1pPr marL="0" indent="0" algn="ctr">
              <a:buNone/>
              <a:defRPr sz="2400">
                <a:solidFill>
                  <a:srgbClr val="85848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Suggestie ondertitel: Zorg aan een bijzondere doelgroep</a:t>
            </a:r>
          </a:p>
        </p:txBody>
      </p:sp>
      <p:sp>
        <p:nvSpPr>
          <p:cNvPr id="4" name="Tijdelijke aanduiding voor datum 3">
            <a:extLst>
              <a:ext uri="{FF2B5EF4-FFF2-40B4-BE49-F238E27FC236}">
                <a16:creationId xmlns:a16="http://schemas.microsoft.com/office/drawing/2014/main" id="{592DDCF3-76C2-7C45-B2D1-0CF4A189A859}"/>
              </a:ext>
            </a:extLst>
          </p:cNvPr>
          <p:cNvSpPr>
            <a:spLocks noGrp="1"/>
          </p:cNvSpPr>
          <p:nvPr>
            <p:ph type="dt" sz="half" idx="10"/>
          </p:nvPr>
        </p:nvSpPr>
        <p:spPr/>
        <p:txBody>
          <a:bodyPr/>
          <a:lstStyle/>
          <a:p>
            <a:fld id="{62F7BCDD-8BCC-1141-B482-66DFF42A57B6}" type="datetime1">
              <a:rPr lang="nl-NL" smtClean="0"/>
              <a:t>12-09-2024</a:t>
            </a:fld>
            <a:endParaRPr lang="nl-NL" dirty="0"/>
          </a:p>
        </p:txBody>
      </p:sp>
      <p:sp>
        <p:nvSpPr>
          <p:cNvPr id="5" name="Tijdelijke aanduiding voor voettekst 4">
            <a:extLst>
              <a:ext uri="{FF2B5EF4-FFF2-40B4-BE49-F238E27FC236}">
                <a16:creationId xmlns:a16="http://schemas.microsoft.com/office/drawing/2014/main" id="{18EF9135-B4DA-9A4E-94AD-99B6552817C5}"/>
              </a:ext>
            </a:extLst>
          </p:cNvPr>
          <p:cNvSpPr>
            <a:spLocks noGrp="1"/>
          </p:cNvSpPr>
          <p:nvPr>
            <p:ph type="ftr" sz="quarter" idx="11"/>
          </p:nvPr>
        </p:nvSpPr>
        <p:spPr/>
        <p:txBody>
          <a:bodyPr/>
          <a:lstStyle/>
          <a:p>
            <a:r>
              <a:rPr lang="nl-NL" dirty="0" err="1"/>
              <a:t>www.ayazorgnetwerk.nl</a:t>
            </a:r>
            <a:endParaRPr lang="nl-NL" dirty="0"/>
          </a:p>
        </p:txBody>
      </p:sp>
      <p:sp>
        <p:nvSpPr>
          <p:cNvPr id="6" name="Tijdelijke aanduiding voor dianummer 5">
            <a:extLst>
              <a:ext uri="{FF2B5EF4-FFF2-40B4-BE49-F238E27FC236}">
                <a16:creationId xmlns:a16="http://schemas.microsoft.com/office/drawing/2014/main" id="{BC52426E-020B-F149-AE19-55F43E73FEE3}"/>
              </a:ext>
            </a:extLst>
          </p:cNvPr>
          <p:cNvSpPr>
            <a:spLocks noGrp="1"/>
          </p:cNvSpPr>
          <p:nvPr>
            <p:ph type="sldNum" sz="quarter" idx="12"/>
          </p:nvPr>
        </p:nvSpPr>
        <p:spPr/>
        <p:txBody>
          <a:bodyPr/>
          <a:lstStyle/>
          <a:p>
            <a:r>
              <a:rPr lang="nl-NL" b="1" dirty="0"/>
              <a:t>Naam</a:t>
            </a:r>
            <a:br>
              <a:rPr lang="nl-NL" dirty="0"/>
            </a:br>
            <a:r>
              <a:rPr lang="nl-NL" dirty="0"/>
              <a:t>Functie</a:t>
            </a:r>
          </a:p>
        </p:txBody>
      </p:sp>
      <p:sp>
        <p:nvSpPr>
          <p:cNvPr id="14" name="Tijdelijke aanduiding voor tekst 13">
            <a:extLst>
              <a:ext uri="{FF2B5EF4-FFF2-40B4-BE49-F238E27FC236}">
                <a16:creationId xmlns:a16="http://schemas.microsoft.com/office/drawing/2014/main" id="{A9FDD548-9590-C14F-B12C-7BAD7ACC0B1A}"/>
              </a:ext>
            </a:extLst>
          </p:cNvPr>
          <p:cNvSpPr>
            <a:spLocks noGrp="1"/>
          </p:cNvSpPr>
          <p:nvPr>
            <p:ph type="body" sz="quarter" idx="14" hasCustomPrompt="1"/>
          </p:nvPr>
        </p:nvSpPr>
        <p:spPr>
          <a:xfrm>
            <a:off x="8902453" y="4966325"/>
            <a:ext cx="2667046" cy="317501"/>
          </a:xfrm>
        </p:spPr>
        <p:txBody>
          <a:bodyPr>
            <a:noAutofit/>
          </a:bodyPr>
          <a:lstStyle>
            <a:lvl1pPr marL="0" indent="0" algn="r">
              <a:buNone/>
              <a:defRPr sz="1600" b="1">
                <a:solidFill>
                  <a:srgbClr val="858484"/>
                </a:solidFill>
              </a:defRPr>
            </a:lvl1pPr>
          </a:lstStyle>
          <a:p>
            <a:pPr lvl="0"/>
            <a:r>
              <a:rPr lang="nl-NL" dirty="0"/>
              <a:t>Naam</a:t>
            </a:r>
          </a:p>
          <a:p>
            <a:pPr lvl="0"/>
            <a:endParaRPr lang="nl-NL" dirty="0"/>
          </a:p>
        </p:txBody>
      </p:sp>
      <p:sp>
        <p:nvSpPr>
          <p:cNvPr id="18" name="Tijdelijke aanduiding voor tekst 17">
            <a:extLst>
              <a:ext uri="{FF2B5EF4-FFF2-40B4-BE49-F238E27FC236}">
                <a16:creationId xmlns:a16="http://schemas.microsoft.com/office/drawing/2014/main" id="{9F67FB49-85DE-4B43-AC1A-2C4629CED3B1}"/>
              </a:ext>
            </a:extLst>
          </p:cNvPr>
          <p:cNvSpPr>
            <a:spLocks noGrp="1"/>
          </p:cNvSpPr>
          <p:nvPr>
            <p:ph type="body" sz="quarter" idx="15" hasCustomPrompt="1"/>
          </p:nvPr>
        </p:nvSpPr>
        <p:spPr>
          <a:xfrm>
            <a:off x="8902453" y="5298906"/>
            <a:ext cx="2667046" cy="317500"/>
          </a:xfrm>
        </p:spPr>
        <p:txBody>
          <a:bodyPr/>
          <a:lstStyle>
            <a:lvl1pPr marL="0" indent="0" algn="r">
              <a:buNone/>
              <a:defRPr sz="1600">
                <a:solidFill>
                  <a:srgbClr val="858484"/>
                </a:solidFill>
              </a:defRPr>
            </a:lvl1pPr>
          </a:lstStyle>
          <a:p>
            <a:pPr lvl="0"/>
            <a:r>
              <a:rPr lang="nl-NL" dirty="0"/>
              <a:t>Functie</a:t>
            </a:r>
          </a:p>
        </p:txBody>
      </p:sp>
      <p:sp>
        <p:nvSpPr>
          <p:cNvPr id="8" name="Tijdelijke aanduiding voor tekst 7">
            <a:extLst>
              <a:ext uri="{FF2B5EF4-FFF2-40B4-BE49-F238E27FC236}">
                <a16:creationId xmlns:a16="http://schemas.microsoft.com/office/drawing/2014/main" id="{06240374-3489-3045-B5B4-09B4E53D0FFD}"/>
              </a:ext>
            </a:extLst>
          </p:cNvPr>
          <p:cNvSpPr>
            <a:spLocks noGrp="1"/>
          </p:cNvSpPr>
          <p:nvPr>
            <p:ph type="body" sz="quarter" idx="16" hasCustomPrompt="1"/>
          </p:nvPr>
        </p:nvSpPr>
        <p:spPr>
          <a:xfrm>
            <a:off x="8902407" y="5880100"/>
            <a:ext cx="2667046" cy="317500"/>
          </a:xfrm>
        </p:spPr>
        <p:txBody>
          <a:bodyPr>
            <a:noAutofit/>
          </a:bodyPr>
          <a:lstStyle>
            <a:lvl1pPr marL="0" indent="0" algn="r">
              <a:buNone/>
              <a:defRPr sz="1200">
                <a:solidFill>
                  <a:srgbClr val="858484"/>
                </a:solidFill>
              </a:defRPr>
            </a:lvl1pPr>
            <a:lvl2pPr>
              <a:defRPr sz="1050"/>
            </a:lvl2pPr>
            <a:lvl3pPr>
              <a:defRPr sz="1000"/>
            </a:lvl3pPr>
            <a:lvl4pPr>
              <a:defRPr sz="900"/>
            </a:lvl4pPr>
            <a:lvl5pPr>
              <a:defRPr sz="900"/>
            </a:lvl5pPr>
          </a:lstStyle>
          <a:p>
            <a:pPr lvl="0"/>
            <a:r>
              <a:rPr lang="nl-NL" dirty="0"/>
              <a:t>URL website invoegen</a:t>
            </a:r>
          </a:p>
        </p:txBody>
      </p:sp>
      <p:pic>
        <p:nvPicPr>
          <p:cNvPr id="10" name="Afbeelding 9" descr="Afbeelding met vloer, gebouw, persoon, binnen&#10;&#10;Automatisch gegenereerde beschrijving">
            <a:extLst>
              <a:ext uri="{FF2B5EF4-FFF2-40B4-BE49-F238E27FC236}">
                <a16:creationId xmlns:a16="http://schemas.microsoft.com/office/drawing/2014/main" id="{DFB95D52-D7FC-D146-A935-038BD8704B93}"/>
              </a:ext>
            </a:extLst>
          </p:cNvPr>
          <p:cNvPicPr>
            <a:picLocks noChangeAspect="1"/>
          </p:cNvPicPr>
          <p:nvPr/>
        </p:nvPicPr>
        <p:blipFill>
          <a:blip r:embed="rId2"/>
          <a:stretch>
            <a:fillRect/>
          </a:stretch>
        </p:blipFill>
        <p:spPr>
          <a:xfrm>
            <a:off x="1956024" y="1768709"/>
            <a:ext cx="6908351" cy="4605567"/>
          </a:xfrm>
          <a:prstGeom prst="rect">
            <a:avLst/>
          </a:prstGeom>
        </p:spPr>
      </p:pic>
    </p:spTree>
    <p:extLst>
      <p:ext uri="{BB962C8B-B14F-4D97-AF65-F5344CB8AC3E}">
        <p14:creationId xmlns:p14="http://schemas.microsoft.com/office/powerpoint/2010/main" val="475085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A7BA53-6972-9D43-B510-E61B857D8EC7}"/>
              </a:ext>
            </a:extLst>
          </p:cNvPr>
          <p:cNvSpPr>
            <a:spLocks noGrp="1"/>
          </p:cNvSpPr>
          <p:nvPr>
            <p:ph type="title"/>
          </p:nvPr>
        </p:nvSpPr>
        <p:spPr/>
        <p:txBody>
          <a:bodyPr/>
          <a:lstStyle/>
          <a:p>
            <a:r>
              <a:rPr lang="en-US"/>
              <a:t>Click to edit Master title style</a:t>
            </a:r>
            <a:endParaRPr lang="nl-NL"/>
          </a:p>
        </p:txBody>
      </p:sp>
      <p:sp>
        <p:nvSpPr>
          <p:cNvPr id="3" name="Tijdelijke aanduiding voor inhoud 2">
            <a:extLst>
              <a:ext uri="{FF2B5EF4-FFF2-40B4-BE49-F238E27FC236}">
                <a16:creationId xmlns:a16="http://schemas.microsoft.com/office/drawing/2014/main" id="{2CDD3BB1-006C-D84D-856B-B2F0E6DF490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datum 3">
            <a:extLst>
              <a:ext uri="{FF2B5EF4-FFF2-40B4-BE49-F238E27FC236}">
                <a16:creationId xmlns:a16="http://schemas.microsoft.com/office/drawing/2014/main" id="{719523B7-BA08-AD45-8228-002A957F0F38}"/>
              </a:ext>
            </a:extLst>
          </p:cNvPr>
          <p:cNvSpPr>
            <a:spLocks noGrp="1"/>
          </p:cNvSpPr>
          <p:nvPr>
            <p:ph type="dt" sz="half" idx="10"/>
          </p:nvPr>
        </p:nvSpPr>
        <p:spPr/>
        <p:txBody>
          <a:bodyPr/>
          <a:lstStyle/>
          <a:p>
            <a:fld id="{5CD5F794-9545-4C40-8C45-7EC9E20F16FB}" type="datetime1">
              <a:rPr lang="nl-NL" smtClean="0"/>
              <a:t>12-09-2024</a:t>
            </a:fld>
            <a:endParaRPr lang="nl-NL"/>
          </a:p>
        </p:txBody>
      </p:sp>
      <p:sp>
        <p:nvSpPr>
          <p:cNvPr id="5" name="Tijdelijke aanduiding voor voettekst 4">
            <a:extLst>
              <a:ext uri="{FF2B5EF4-FFF2-40B4-BE49-F238E27FC236}">
                <a16:creationId xmlns:a16="http://schemas.microsoft.com/office/drawing/2014/main" id="{DEAE33A9-AF9E-D040-ACC7-AD7C99DF983F}"/>
              </a:ext>
            </a:extLst>
          </p:cNvPr>
          <p:cNvSpPr>
            <a:spLocks noGrp="1"/>
          </p:cNvSpPr>
          <p:nvPr>
            <p:ph type="ftr" sz="quarter" idx="11"/>
          </p:nvPr>
        </p:nvSpPr>
        <p:spPr/>
        <p:txBody>
          <a:bodyPr/>
          <a:lstStyle/>
          <a:p>
            <a:r>
              <a:rPr lang="nl-NL"/>
              <a:t>www.ayazorgnetwerk.nl</a:t>
            </a:r>
          </a:p>
        </p:txBody>
      </p:sp>
      <p:sp>
        <p:nvSpPr>
          <p:cNvPr id="6" name="Tijdelijke aanduiding voor dianummer 5">
            <a:extLst>
              <a:ext uri="{FF2B5EF4-FFF2-40B4-BE49-F238E27FC236}">
                <a16:creationId xmlns:a16="http://schemas.microsoft.com/office/drawing/2014/main" id="{CE1F3A72-69DE-BC45-9FD1-3C429FFC52E3}"/>
              </a:ext>
            </a:extLst>
          </p:cNvPr>
          <p:cNvSpPr>
            <a:spLocks noGrp="1"/>
          </p:cNvSpPr>
          <p:nvPr>
            <p:ph type="sldNum" sz="quarter" idx="12"/>
          </p:nvPr>
        </p:nvSpPr>
        <p:spPr/>
        <p:txBody>
          <a:bodyPr/>
          <a:lstStyle/>
          <a:p>
            <a:fld id="{2FD6EFED-C9D0-844D-A9BD-2D477F693D4B}" type="slidenum">
              <a:rPr lang="nl-NL" smtClean="0"/>
              <a:t>‹nr.›</a:t>
            </a:fld>
            <a:endParaRPr lang="nl-NL"/>
          </a:p>
        </p:txBody>
      </p:sp>
    </p:spTree>
    <p:extLst>
      <p:ext uri="{BB962C8B-B14F-4D97-AF65-F5344CB8AC3E}">
        <p14:creationId xmlns:p14="http://schemas.microsoft.com/office/powerpoint/2010/main" val="3109571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39E7CB-23EF-174E-948F-3F1788989C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ijdelijke aanduiding voor tekst 2">
            <a:extLst>
              <a:ext uri="{FF2B5EF4-FFF2-40B4-BE49-F238E27FC236}">
                <a16:creationId xmlns:a16="http://schemas.microsoft.com/office/drawing/2014/main" id="{3DCF0E3A-56D0-1246-9A1C-E974F49657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Tijdelijke aanduiding voor datum 3">
            <a:extLst>
              <a:ext uri="{FF2B5EF4-FFF2-40B4-BE49-F238E27FC236}">
                <a16:creationId xmlns:a16="http://schemas.microsoft.com/office/drawing/2014/main" id="{044F5C67-F963-2D4E-8E08-7B6338FBC81A}"/>
              </a:ext>
            </a:extLst>
          </p:cNvPr>
          <p:cNvSpPr>
            <a:spLocks noGrp="1"/>
          </p:cNvSpPr>
          <p:nvPr>
            <p:ph type="dt" sz="half" idx="10"/>
          </p:nvPr>
        </p:nvSpPr>
        <p:spPr/>
        <p:txBody>
          <a:bodyPr/>
          <a:lstStyle/>
          <a:p>
            <a:fld id="{FB8994D3-C86B-564C-AD89-D658DDBF83F6}" type="datetime1">
              <a:rPr lang="nl-NL" smtClean="0"/>
              <a:t>12-09-2024</a:t>
            </a:fld>
            <a:endParaRPr lang="nl-NL"/>
          </a:p>
        </p:txBody>
      </p:sp>
      <p:sp>
        <p:nvSpPr>
          <p:cNvPr id="5" name="Tijdelijke aanduiding voor voettekst 4">
            <a:extLst>
              <a:ext uri="{FF2B5EF4-FFF2-40B4-BE49-F238E27FC236}">
                <a16:creationId xmlns:a16="http://schemas.microsoft.com/office/drawing/2014/main" id="{D1C28152-3BA0-F34E-ACDA-1A6618F8108C}"/>
              </a:ext>
            </a:extLst>
          </p:cNvPr>
          <p:cNvSpPr>
            <a:spLocks noGrp="1"/>
          </p:cNvSpPr>
          <p:nvPr>
            <p:ph type="ftr" sz="quarter" idx="11"/>
          </p:nvPr>
        </p:nvSpPr>
        <p:spPr/>
        <p:txBody>
          <a:bodyPr/>
          <a:lstStyle/>
          <a:p>
            <a:r>
              <a:rPr lang="nl-NL"/>
              <a:t>www.ayazorgnetwerk.nl</a:t>
            </a:r>
          </a:p>
        </p:txBody>
      </p:sp>
      <p:sp>
        <p:nvSpPr>
          <p:cNvPr id="6" name="Tijdelijke aanduiding voor dianummer 5">
            <a:extLst>
              <a:ext uri="{FF2B5EF4-FFF2-40B4-BE49-F238E27FC236}">
                <a16:creationId xmlns:a16="http://schemas.microsoft.com/office/drawing/2014/main" id="{19C84074-CDCA-884A-8C84-2159A45D8DD0}"/>
              </a:ext>
            </a:extLst>
          </p:cNvPr>
          <p:cNvSpPr>
            <a:spLocks noGrp="1"/>
          </p:cNvSpPr>
          <p:nvPr>
            <p:ph type="sldNum" sz="quarter" idx="12"/>
          </p:nvPr>
        </p:nvSpPr>
        <p:spPr/>
        <p:txBody>
          <a:bodyPr/>
          <a:lstStyle/>
          <a:p>
            <a:fld id="{2FD6EFED-C9D0-844D-A9BD-2D477F693D4B}" type="slidenum">
              <a:rPr lang="nl-NL" smtClean="0"/>
              <a:t>‹nr.›</a:t>
            </a:fld>
            <a:endParaRPr lang="nl-NL"/>
          </a:p>
        </p:txBody>
      </p:sp>
    </p:spTree>
    <p:extLst>
      <p:ext uri="{BB962C8B-B14F-4D97-AF65-F5344CB8AC3E}">
        <p14:creationId xmlns:p14="http://schemas.microsoft.com/office/powerpoint/2010/main" val="2372022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7BB32F-F007-A140-840F-08CAE3DC56B1}"/>
              </a:ext>
            </a:extLst>
          </p:cNvPr>
          <p:cNvSpPr>
            <a:spLocks noGrp="1"/>
          </p:cNvSpPr>
          <p:nvPr>
            <p:ph type="title"/>
          </p:nvPr>
        </p:nvSpPr>
        <p:spPr/>
        <p:txBody>
          <a:bodyPr/>
          <a:lstStyle/>
          <a:p>
            <a:r>
              <a:rPr lang="en-US"/>
              <a:t>Click to edit Master title style</a:t>
            </a:r>
            <a:endParaRPr lang="nl-NL"/>
          </a:p>
        </p:txBody>
      </p:sp>
      <p:sp>
        <p:nvSpPr>
          <p:cNvPr id="3" name="Tijdelijke aanduiding voor inhoud 2">
            <a:extLst>
              <a:ext uri="{FF2B5EF4-FFF2-40B4-BE49-F238E27FC236}">
                <a16:creationId xmlns:a16="http://schemas.microsoft.com/office/drawing/2014/main" id="{66B78AFA-F4D5-F244-9954-2371EBA31B9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inhoud 3">
            <a:extLst>
              <a:ext uri="{FF2B5EF4-FFF2-40B4-BE49-F238E27FC236}">
                <a16:creationId xmlns:a16="http://schemas.microsoft.com/office/drawing/2014/main" id="{4CF0F237-3E26-584E-A9F7-84BAD1BB1C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ijdelijke aanduiding voor datum 4">
            <a:extLst>
              <a:ext uri="{FF2B5EF4-FFF2-40B4-BE49-F238E27FC236}">
                <a16:creationId xmlns:a16="http://schemas.microsoft.com/office/drawing/2014/main" id="{FBE932D2-4F61-9B4C-9054-1C923CBB2E66}"/>
              </a:ext>
            </a:extLst>
          </p:cNvPr>
          <p:cNvSpPr>
            <a:spLocks noGrp="1"/>
          </p:cNvSpPr>
          <p:nvPr>
            <p:ph type="dt" sz="half" idx="10"/>
          </p:nvPr>
        </p:nvSpPr>
        <p:spPr/>
        <p:txBody>
          <a:bodyPr/>
          <a:lstStyle/>
          <a:p>
            <a:fld id="{B012FD71-97BE-6E46-B0C8-9AFC7B58C013}" type="datetime1">
              <a:rPr lang="nl-NL" smtClean="0"/>
              <a:t>12-09-2024</a:t>
            </a:fld>
            <a:endParaRPr lang="nl-NL"/>
          </a:p>
        </p:txBody>
      </p:sp>
      <p:sp>
        <p:nvSpPr>
          <p:cNvPr id="6" name="Tijdelijke aanduiding voor voettekst 5">
            <a:extLst>
              <a:ext uri="{FF2B5EF4-FFF2-40B4-BE49-F238E27FC236}">
                <a16:creationId xmlns:a16="http://schemas.microsoft.com/office/drawing/2014/main" id="{C71ABBFE-78CE-9A40-9C30-10AD92D15969}"/>
              </a:ext>
            </a:extLst>
          </p:cNvPr>
          <p:cNvSpPr>
            <a:spLocks noGrp="1"/>
          </p:cNvSpPr>
          <p:nvPr>
            <p:ph type="ftr" sz="quarter" idx="11"/>
          </p:nvPr>
        </p:nvSpPr>
        <p:spPr/>
        <p:txBody>
          <a:bodyPr/>
          <a:lstStyle/>
          <a:p>
            <a:r>
              <a:rPr lang="nl-NL"/>
              <a:t>www.ayazorgnetwerk.nl</a:t>
            </a:r>
          </a:p>
        </p:txBody>
      </p:sp>
      <p:sp>
        <p:nvSpPr>
          <p:cNvPr id="7" name="Tijdelijke aanduiding voor dianummer 6">
            <a:extLst>
              <a:ext uri="{FF2B5EF4-FFF2-40B4-BE49-F238E27FC236}">
                <a16:creationId xmlns:a16="http://schemas.microsoft.com/office/drawing/2014/main" id="{8E126769-56CB-814C-B382-713D88550E5B}"/>
              </a:ext>
            </a:extLst>
          </p:cNvPr>
          <p:cNvSpPr>
            <a:spLocks noGrp="1"/>
          </p:cNvSpPr>
          <p:nvPr>
            <p:ph type="sldNum" sz="quarter" idx="12"/>
          </p:nvPr>
        </p:nvSpPr>
        <p:spPr/>
        <p:txBody>
          <a:bodyPr/>
          <a:lstStyle/>
          <a:p>
            <a:fld id="{2FD6EFED-C9D0-844D-A9BD-2D477F693D4B}" type="slidenum">
              <a:rPr lang="nl-NL" smtClean="0"/>
              <a:t>‹nr.›</a:t>
            </a:fld>
            <a:endParaRPr lang="nl-NL"/>
          </a:p>
        </p:txBody>
      </p:sp>
    </p:spTree>
    <p:extLst>
      <p:ext uri="{BB962C8B-B14F-4D97-AF65-F5344CB8AC3E}">
        <p14:creationId xmlns:p14="http://schemas.microsoft.com/office/powerpoint/2010/main" val="233062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FBEABD-961A-0D4B-B83E-28D7413B4187}"/>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ijdelijke aanduiding voor tekst 2">
            <a:extLst>
              <a:ext uri="{FF2B5EF4-FFF2-40B4-BE49-F238E27FC236}">
                <a16:creationId xmlns:a16="http://schemas.microsoft.com/office/drawing/2014/main" id="{F25DFB12-42C0-3A45-ACD8-78C6A47627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Tijdelijke aanduiding voor inhoud 3">
            <a:extLst>
              <a:ext uri="{FF2B5EF4-FFF2-40B4-BE49-F238E27FC236}">
                <a16:creationId xmlns:a16="http://schemas.microsoft.com/office/drawing/2014/main" id="{78E31D85-7051-2F42-9EA8-CC7E990E18B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ijdelijke aanduiding voor tekst 4">
            <a:extLst>
              <a:ext uri="{FF2B5EF4-FFF2-40B4-BE49-F238E27FC236}">
                <a16:creationId xmlns:a16="http://schemas.microsoft.com/office/drawing/2014/main" id="{93E75500-7401-DA42-9EAE-64A47CF8CB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Tijdelijke aanduiding voor inhoud 5">
            <a:extLst>
              <a:ext uri="{FF2B5EF4-FFF2-40B4-BE49-F238E27FC236}">
                <a16:creationId xmlns:a16="http://schemas.microsoft.com/office/drawing/2014/main" id="{AEBAFB4E-AFC7-2D4F-8856-747A21EA111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Tijdelijke aanduiding voor datum 6">
            <a:extLst>
              <a:ext uri="{FF2B5EF4-FFF2-40B4-BE49-F238E27FC236}">
                <a16:creationId xmlns:a16="http://schemas.microsoft.com/office/drawing/2014/main" id="{DE52C5EA-0FA9-E146-9C4E-8A37B0213F15}"/>
              </a:ext>
            </a:extLst>
          </p:cNvPr>
          <p:cNvSpPr>
            <a:spLocks noGrp="1"/>
          </p:cNvSpPr>
          <p:nvPr>
            <p:ph type="dt" sz="half" idx="10"/>
          </p:nvPr>
        </p:nvSpPr>
        <p:spPr/>
        <p:txBody>
          <a:bodyPr/>
          <a:lstStyle/>
          <a:p>
            <a:fld id="{29205874-B9A5-F445-A764-E28752220EF8}" type="datetime1">
              <a:rPr lang="nl-NL" smtClean="0"/>
              <a:t>12-09-2024</a:t>
            </a:fld>
            <a:endParaRPr lang="nl-NL"/>
          </a:p>
        </p:txBody>
      </p:sp>
      <p:sp>
        <p:nvSpPr>
          <p:cNvPr id="8" name="Tijdelijke aanduiding voor voettekst 7">
            <a:extLst>
              <a:ext uri="{FF2B5EF4-FFF2-40B4-BE49-F238E27FC236}">
                <a16:creationId xmlns:a16="http://schemas.microsoft.com/office/drawing/2014/main" id="{FE84BAF9-5954-5844-9886-4637C23873BE}"/>
              </a:ext>
            </a:extLst>
          </p:cNvPr>
          <p:cNvSpPr>
            <a:spLocks noGrp="1"/>
          </p:cNvSpPr>
          <p:nvPr>
            <p:ph type="ftr" sz="quarter" idx="11"/>
          </p:nvPr>
        </p:nvSpPr>
        <p:spPr/>
        <p:txBody>
          <a:bodyPr/>
          <a:lstStyle/>
          <a:p>
            <a:r>
              <a:rPr lang="nl-NL"/>
              <a:t>www.ayazorgnetwerk.nl</a:t>
            </a:r>
          </a:p>
        </p:txBody>
      </p:sp>
      <p:sp>
        <p:nvSpPr>
          <p:cNvPr id="9" name="Tijdelijke aanduiding voor dianummer 8">
            <a:extLst>
              <a:ext uri="{FF2B5EF4-FFF2-40B4-BE49-F238E27FC236}">
                <a16:creationId xmlns:a16="http://schemas.microsoft.com/office/drawing/2014/main" id="{1330AA24-1D4C-C34A-8724-BC249E747BA8}"/>
              </a:ext>
            </a:extLst>
          </p:cNvPr>
          <p:cNvSpPr>
            <a:spLocks noGrp="1"/>
          </p:cNvSpPr>
          <p:nvPr>
            <p:ph type="sldNum" sz="quarter" idx="12"/>
          </p:nvPr>
        </p:nvSpPr>
        <p:spPr/>
        <p:txBody>
          <a:bodyPr/>
          <a:lstStyle/>
          <a:p>
            <a:fld id="{2FD6EFED-C9D0-844D-A9BD-2D477F693D4B}" type="slidenum">
              <a:rPr lang="nl-NL" smtClean="0"/>
              <a:t>‹nr.›</a:t>
            </a:fld>
            <a:endParaRPr lang="nl-NL"/>
          </a:p>
        </p:txBody>
      </p:sp>
    </p:spTree>
    <p:extLst>
      <p:ext uri="{BB962C8B-B14F-4D97-AF65-F5344CB8AC3E}">
        <p14:creationId xmlns:p14="http://schemas.microsoft.com/office/powerpoint/2010/main" val="6102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757B48-6B8E-BF42-8A1A-95DB93360B21}"/>
              </a:ext>
            </a:extLst>
          </p:cNvPr>
          <p:cNvSpPr>
            <a:spLocks noGrp="1"/>
          </p:cNvSpPr>
          <p:nvPr>
            <p:ph type="title"/>
          </p:nvPr>
        </p:nvSpPr>
        <p:spPr/>
        <p:txBody>
          <a:bodyPr/>
          <a:lstStyle/>
          <a:p>
            <a:r>
              <a:rPr lang="en-US"/>
              <a:t>Click to edit Master title style</a:t>
            </a:r>
            <a:endParaRPr lang="nl-NL"/>
          </a:p>
        </p:txBody>
      </p:sp>
      <p:sp>
        <p:nvSpPr>
          <p:cNvPr id="3" name="Tijdelijke aanduiding voor datum 2">
            <a:extLst>
              <a:ext uri="{FF2B5EF4-FFF2-40B4-BE49-F238E27FC236}">
                <a16:creationId xmlns:a16="http://schemas.microsoft.com/office/drawing/2014/main" id="{EFEFF7C5-B179-764B-81D6-76856D3AB907}"/>
              </a:ext>
            </a:extLst>
          </p:cNvPr>
          <p:cNvSpPr>
            <a:spLocks noGrp="1"/>
          </p:cNvSpPr>
          <p:nvPr>
            <p:ph type="dt" sz="half" idx="10"/>
          </p:nvPr>
        </p:nvSpPr>
        <p:spPr/>
        <p:txBody>
          <a:bodyPr/>
          <a:lstStyle/>
          <a:p>
            <a:fld id="{4FA5BF66-55EB-B54D-8A35-E1BA4C58053D}" type="datetime1">
              <a:rPr lang="nl-NL" smtClean="0"/>
              <a:t>12-09-2024</a:t>
            </a:fld>
            <a:endParaRPr lang="nl-NL"/>
          </a:p>
        </p:txBody>
      </p:sp>
      <p:sp>
        <p:nvSpPr>
          <p:cNvPr id="4" name="Tijdelijke aanduiding voor voettekst 3">
            <a:extLst>
              <a:ext uri="{FF2B5EF4-FFF2-40B4-BE49-F238E27FC236}">
                <a16:creationId xmlns:a16="http://schemas.microsoft.com/office/drawing/2014/main" id="{A432D4B8-FBB4-0746-A76E-1CC6B0668DB3}"/>
              </a:ext>
            </a:extLst>
          </p:cNvPr>
          <p:cNvSpPr>
            <a:spLocks noGrp="1"/>
          </p:cNvSpPr>
          <p:nvPr>
            <p:ph type="ftr" sz="quarter" idx="11"/>
          </p:nvPr>
        </p:nvSpPr>
        <p:spPr/>
        <p:txBody>
          <a:bodyPr/>
          <a:lstStyle/>
          <a:p>
            <a:r>
              <a:rPr lang="nl-NL"/>
              <a:t>www.ayazorgnetwerk.nl</a:t>
            </a:r>
          </a:p>
        </p:txBody>
      </p:sp>
      <p:sp>
        <p:nvSpPr>
          <p:cNvPr id="5" name="Tijdelijke aanduiding voor dianummer 4">
            <a:extLst>
              <a:ext uri="{FF2B5EF4-FFF2-40B4-BE49-F238E27FC236}">
                <a16:creationId xmlns:a16="http://schemas.microsoft.com/office/drawing/2014/main" id="{A890B6DC-E6D2-CD4D-8C66-A3F84B09E741}"/>
              </a:ext>
            </a:extLst>
          </p:cNvPr>
          <p:cNvSpPr>
            <a:spLocks noGrp="1"/>
          </p:cNvSpPr>
          <p:nvPr>
            <p:ph type="sldNum" sz="quarter" idx="12"/>
          </p:nvPr>
        </p:nvSpPr>
        <p:spPr/>
        <p:txBody>
          <a:bodyPr/>
          <a:lstStyle/>
          <a:p>
            <a:fld id="{2FD6EFED-C9D0-844D-A9BD-2D477F693D4B}" type="slidenum">
              <a:rPr lang="nl-NL" smtClean="0"/>
              <a:t>‹nr.›</a:t>
            </a:fld>
            <a:endParaRPr lang="nl-NL"/>
          </a:p>
        </p:txBody>
      </p:sp>
    </p:spTree>
    <p:extLst>
      <p:ext uri="{BB962C8B-B14F-4D97-AF65-F5344CB8AC3E}">
        <p14:creationId xmlns:p14="http://schemas.microsoft.com/office/powerpoint/2010/main" val="3629011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967B247-2120-5943-AC74-9B26E72A641F}"/>
              </a:ext>
            </a:extLst>
          </p:cNvPr>
          <p:cNvSpPr>
            <a:spLocks noGrp="1"/>
          </p:cNvSpPr>
          <p:nvPr>
            <p:ph type="dt" sz="half" idx="10"/>
          </p:nvPr>
        </p:nvSpPr>
        <p:spPr/>
        <p:txBody>
          <a:bodyPr/>
          <a:lstStyle/>
          <a:p>
            <a:fld id="{70A98DE8-2CF5-E745-B8C5-DD7E1BB9A0F3}" type="datetime1">
              <a:rPr lang="nl-NL" smtClean="0"/>
              <a:t>12-09-2024</a:t>
            </a:fld>
            <a:endParaRPr lang="nl-NL"/>
          </a:p>
        </p:txBody>
      </p:sp>
      <p:sp>
        <p:nvSpPr>
          <p:cNvPr id="3" name="Tijdelijke aanduiding voor voettekst 2">
            <a:extLst>
              <a:ext uri="{FF2B5EF4-FFF2-40B4-BE49-F238E27FC236}">
                <a16:creationId xmlns:a16="http://schemas.microsoft.com/office/drawing/2014/main" id="{6FB1BD03-D994-9F46-A384-8ECC68008EAD}"/>
              </a:ext>
            </a:extLst>
          </p:cNvPr>
          <p:cNvSpPr>
            <a:spLocks noGrp="1"/>
          </p:cNvSpPr>
          <p:nvPr>
            <p:ph type="ftr" sz="quarter" idx="11"/>
          </p:nvPr>
        </p:nvSpPr>
        <p:spPr/>
        <p:txBody>
          <a:bodyPr/>
          <a:lstStyle/>
          <a:p>
            <a:r>
              <a:rPr lang="nl-NL"/>
              <a:t>www.ayazorgnetwerk.nl</a:t>
            </a:r>
          </a:p>
        </p:txBody>
      </p:sp>
      <p:sp>
        <p:nvSpPr>
          <p:cNvPr id="4" name="Tijdelijke aanduiding voor dianummer 3">
            <a:extLst>
              <a:ext uri="{FF2B5EF4-FFF2-40B4-BE49-F238E27FC236}">
                <a16:creationId xmlns:a16="http://schemas.microsoft.com/office/drawing/2014/main" id="{0A482815-DDAB-0240-AB45-1947ACD13F56}"/>
              </a:ext>
            </a:extLst>
          </p:cNvPr>
          <p:cNvSpPr>
            <a:spLocks noGrp="1"/>
          </p:cNvSpPr>
          <p:nvPr>
            <p:ph type="sldNum" sz="quarter" idx="12"/>
          </p:nvPr>
        </p:nvSpPr>
        <p:spPr/>
        <p:txBody>
          <a:bodyPr/>
          <a:lstStyle/>
          <a:p>
            <a:fld id="{2FD6EFED-C9D0-844D-A9BD-2D477F693D4B}" type="slidenum">
              <a:rPr lang="nl-NL" smtClean="0"/>
              <a:t>‹nr.›</a:t>
            </a:fld>
            <a:endParaRPr lang="nl-NL"/>
          </a:p>
        </p:txBody>
      </p:sp>
    </p:spTree>
    <p:extLst>
      <p:ext uri="{BB962C8B-B14F-4D97-AF65-F5344CB8AC3E}">
        <p14:creationId xmlns:p14="http://schemas.microsoft.com/office/powerpoint/2010/main" val="3151929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24CF38-1A3B-9E43-A264-4A99697172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Tijdelijke aanduiding voor inhoud 2">
            <a:extLst>
              <a:ext uri="{FF2B5EF4-FFF2-40B4-BE49-F238E27FC236}">
                <a16:creationId xmlns:a16="http://schemas.microsoft.com/office/drawing/2014/main" id="{B2AB8349-6E3B-6E46-9B5D-57A2EB5563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tekst 3">
            <a:extLst>
              <a:ext uri="{FF2B5EF4-FFF2-40B4-BE49-F238E27FC236}">
                <a16:creationId xmlns:a16="http://schemas.microsoft.com/office/drawing/2014/main" id="{AE8809B6-92DA-1C4C-9CD3-18954253E6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Tijdelijke aanduiding voor datum 4">
            <a:extLst>
              <a:ext uri="{FF2B5EF4-FFF2-40B4-BE49-F238E27FC236}">
                <a16:creationId xmlns:a16="http://schemas.microsoft.com/office/drawing/2014/main" id="{EBD4BBAE-3C32-224D-A004-097D8B8CE7AC}"/>
              </a:ext>
            </a:extLst>
          </p:cNvPr>
          <p:cNvSpPr>
            <a:spLocks noGrp="1"/>
          </p:cNvSpPr>
          <p:nvPr>
            <p:ph type="dt" sz="half" idx="10"/>
          </p:nvPr>
        </p:nvSpPr>
        <p:spPr/>
        <p:txBody>
          <a:bodyPr/>
          <a:lstStyle/>
          <a:p>
            <a:fld id="{D48F156E-5C7A-1346-829C-287EBA0BF3A2}" type="datetime1">
              <a:rPr lang="nl-NL" smtClean="0"/>
              <a:t>12-09-2024</a:t>
            </a:fld>
            <a:endParaRPr lang="nl-NL"/>
          </a:p>
        </p:txBody>
      </p:sp>
      <p:sp>
        <p:nvSpPr>
          <p:cNvPr id="6" name="Tijdelijke aanduiding voor voettekst 5">
            <a:extLst>
              <a:ext uri="{FF2B5EF4-FFF2-40B4-BE49-F238E27FC236}">
                <a16:creationId xmlns:a16="http://schemas.microsoft.com/office/drawing/2014/main" id="{2D8B806F-DB18-EC4A-A320-ED3AD5FEF997}"/>
              </a:ext>
            </a:extLst>
          </p:cNvPr>
          <p:cNvSpPr>
            <a:spLocks noGrp="1"/>
          </p:cNvSpPr>
          <p:nvPr>
            <p:ph type="ftr" sz="quarter" idx="11"/>
          </p:nvPr>
        </p:nvSpPr>
        <p:spPr/>
        <p:txBody>
          <a:bodyPr/>
          <a:lstStyle/>
          <a:p>
            <a:r>
              <a:rPr lang="nl-NL"/>
              <a:t>www.ayazorgnetwerk.nl</a:t>
            </a:r>
          </a:p>
        </p:txBody>
      </p:sp>
      <p:sp>
        <p:nvSpPr>
          <p:cNvPr id="7" name="Tijdelijke aanduiding voor dianummer 6">
            <a:extLst>
              <a:ext uri="{FF2B5EF4-FFF2-40B4-BE49-F238E27FC236}">
                <a16:creationId xmlns:a16="http://schemas.microsoft.com/office/drawing/2014/main" id="{C5234ACC-1154-CB4D-B3F1-ED63AA07FA4C}"/>
              </a:ext>
            </a:extLst>
          </p:cNvPr>
          <p:cNvSpPr>
            <a:spLocks noGrp="1"/>
          </p:cNvSpPr>
          <p:nvPr>
            <p:ph type="sldNum" sz="quarter" idx="12"/>
          </p:nvPr>
        </p:nvSpPr>
        <p:spPr/>
        <p:txBody>
          <a:bodyPr/>
          <a:lstStyle/>
          <a:p>
            <a:fld id="{2FD6EFED-C9D0-844D-A9BD-2D477F693D4B}" type="slidenum">
              <a:rPr lang="nl-NL" smtClean="0"/>
              <a:t>‹nr.›</a:t>
            </a:fld>
            <a:endParaRPr lang="nl-NL"/>
          </a:p>
        </p:txBody>
      </p:sp>
    </p:spTree>
    <p:extLst>
      <p:ext uri="{BB962C8B-B14F-4D97-AF65-F5344CB8AC3E}">
        <p14:creationId xmlns:p14="http://schemas.microsoft.com/office/powerpoint/2010/main" val="44231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78CBA5-3C26-934B-8988-E68C24420C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Tijdelijke aanduiding voor afbeelding 2">
            <a:extLst>
              <a:ext uri="{FF2B5EF4-FFF2-40B4-BE49-F238E27FC236}">
                <a16:creationId xmlns:a16="http://schemas.microsoft.com/office/drawing/2014/main" id="{87296693-0C52-E84A-9153-C12234E787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NL"/>
          </a:p>
        </p:txBody>
      </p:sp>
      <p:sp>
        <p:nvSpPr>
          <p:cNvPr id="4" name="Tijdelijke aanduiding voor tekst 3">
            <a:extLst>
              <a:ext uri="{FF2B5EF4-FFF2-40B4-BE49-F238E27FC236}">
                <a16:creationId xmlns:a16="http://schemas.microsoft.com/office/drawing/2014/main" id="{70DFFA45-3AF5-D94C-91D5-BADCE6609E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Tijdelijke aanduiding voor datum 4">
            <a:extLst>
              <a:ext uri="{FF2B5EF4-FFF2-40B4-BE49-F238E27FC236}">
                <a16:creationId xmlns:a16="http://schemas.microsoft.com/office/drawing/2014/main" id="{AD97D995-6F03-B74D-9109-6288D95E3A6A}"/>
              </a:ext>
            </a:extLst>
          </p:cNvPr>
          <p:cNvSpPr>
            <a:spLocks noGrp="1"/>
          </p:cNvSpPr>
          <p:nvPr>
            <p:ph type="dt" sz="half" idx="10"/>
          </p:nvPr>
        </p:nvSpPr>
        <p:spPr/>
        <p:txBody>
          <a:bodyPr/>
          <a:lstStyle/>
          <a:p>
            <a:fld id="{F661FD4D-F215-B44C-8A47-C88BBDD5FCF7}" type="datetime1">
              <a:rPr lang="nl-NL" smtClean="0"/>
              <a:t>12-09-2024</a:t>
            </a:fld>
            <a:endParaRPr lang="nl-NL"/>
          </a:p>
        </p:txBody>
      </p:sp>
      <p:sp>
        <p:nvSpPr>
          <p:cNvPr id="6" name="Tijdelijke aanduiding voor voettekst 5">
            <a:extLst>
              <a:ext uri="{FF2B5EF4-FFF2-40B4-BE49-F238E27FC236}">
                <a16:creationId xmlns:a16="http://schemas.microsoft.com/office/drawing/2014/main" id="{D4D69EB5-19AA-334B-86A1-A565138BE1C2}"/>
              </a:ext>
            </a:extLst>
          </p:cNvPr>
          <p:cNvSpPr>
            <a:spLocks noGrp="1"/>
          </p:cNvSpPr>
          <p:nvPr>
            <p:ph type="ftr" sz="quarter" idx="11"/>
          </p:nvPr>
        </p:nvSpPr>
        <p:spPr/>
        <p:txBody>
          <a:bodyPr/>
          <a:lstStyle/>
          <a:p>
            <a:r>
              <a:rPr lang="nl-NL"/>
              <a:t>www.ayazorgnetwerk.nl</a:t>
            </a:r>
          </a:p>
        </p:txBody>
      </p:sp>
      <p:sp>
        <p:nvSpPr>
          <p:cNvPr id="7" name="Tijdelijke aanduiding voor dianummer 6">
            <a:extLst>
              <a:ext uri="{FF2B5EF4-FFF2-40B4-BE49-F238E27FC236}">
                <a16:creationId xmlns:a16="http://schemas.microsoft.com/office/drawing/2014/main" id="{A827D6EB-27F1-1249-9360-D312B7199AF4}"/>
              </a:ext>
            </a:extLst>
          </p:cNvPr>
          <p:cNvSpPr>
            <a:spLocks noGrp="1"/>
          </p:cNvSpPr>
          <p:nvPr>
            <p:ph type="sldNum" sz="quarter" idx="12"/>
          </p:nvPr>
        </p:nvSpPr>
        <p:spPr/>
        <p:txBody>
          <a:bodyPr/>
          <a:lstStyle/>
          <a:p>
            <a:fld id="{2FD6EFED-C9D0-844D-A9BD-2D477F693D4B}" type="slidenum">
              <a:rPr lang="nl-NL" smtClean="0"/>
              <a:t>‹nr.›</a:t>
            </a:fld>
            <a:endParaRPr lang="nl-NL"/>
          </a:p>
        </p:txBody>
      </p:sp>
    </p:spTree>
    <p:extLst>
      <p:ext uri="{BB962C8B-B14F-4D97-AF65-F5344CB8AC3E}">
        <p14:creationId xmlns:p14="http://schemas.microsoft.com/office/powerpoint/2010/main" val="2138367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B2E825-1885-9945-999A-B9B6607CCBA8}"/>
              </a:ext>
            </a:extLst>
          </p:cNvPr>
          <p:cNvSpPr>
            <a:spLocks noGrp="1"/>
          </p:cNvSpPr>
          <p:nvPr>
            <p:ph type="title"/>
          </p:nvPr>
        </p:nvSpPr>
        <p:spPr/>
        <p:txBody>
          <a:bodyPr/>
          <a:lstStyle/>
          <a:p>
            <a:r>
              <a:rPr lang="en-US"/>
              <a:t>Click to edit Master title style</a:t>
            </a:r>
            <a:endParaRPr lang="nl-NL"/>
          </a:p>
        </p:txBody>
      </p:sp>
      <p:sp>
        <p:nvSpPr>
          <p:cNvPr id="3" name="Tijdelijke aanduiding voor verticale tekst 2">
            <a:extLst>
              <a:ext uri="{FF2B5EF4-FFF2-40B4-BE49-F238E27FC236}">
                <a16:creationId xmlns:a16="http://schemas.microsoft.com/office/drawing/2014/main" id="{9E48B56F-AA54-3647-8370-CC30869D687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datum 3">
            <a:extLst>
              <a:ext uri="{FF2B5EF4-FFF2-40B4-BE49-F238E27FC236}">
                <a16:creationId xmlns:a16="http://schemas.microsoft.com/office/drawing/2014/main" id="{28CA813E-2F4F-AA44-92C9-F05A242208B3}"/>
              </a:ext>
            </a:extLst>
          </p:cNvPr>
          <p:cNvSpPr>
            <a:spLocks noGrp="1"/>
          </p:cNvSpPr>
          <p:nvPr>
            <p:ph type="dt" sz="half" idx="10"/>
          </p:nvPr>
        </p:nvSpPr>
        <p:spPr/>
        <p:txBody>
          <a:bodyPr/>
          <a:lstStyle/>
          <a:p>
            <a:fld id="{541974DA-0028-B44B-A061-30FC4F7B77A6}" type="datetime1">
              <a:rPr lang="nl-NL" smtClean="0"/>
              <a:t>12-09-2024</a:t>
            </a:fld>
            <a:endParaRPr lang="nl-NL"/>
          </a:p>
        </p:txBody>
      </p:sp>
      <p:sp>
        <p:nvSpPr>
          <p:cNvPr id="5" name="Tijdelijke aanduiding voor voettekst 4">
            <a:extLst>
              <a:ext uri="{FF2B5EF4-FFF2-40B4-BE49-F238E27FC236}">
                <a16:creationId xmlns:a16="http://schemas.microsoft.com/office/drawing/2014/main" id="{C691D253-F8B3-A142-8DA7-0757EFD46A0C}"/>
              </a:ext>
            </a:extLst>
          </p:cNvPr>
          <p:cNvSpPr>
            <a:spLocks noGrp="1"/>
          </p:cNvSpPr>
          <p:nvPr>
            <p:ph type="ftr" sz="quarter" idx="11"/>
          </p:nvPr>
        </p:nvSpPr>
        <p:spPr/>
        <p:txBody>
          <a:bodyPr/>
          <a:lstStyle/>
          <a:p>
            <a:r>
              <a:rPr lang="nl-NL"/>
              <a:t>www.ayazorgnetwerk.nl</a:t>
            </a:r>
          </a:p>
        </p:txBody>
      </p:sp>
      <p:sp>
        <p:nvSpPr>
          <p:cNvPr id="6" name="Tijdelijke aanduiding voor dianummer 5">
            <a:extLst>
              <a:ext uri="{FF2B5EF4-FFF2-40B4-BE49-F238E27FC236}">
                <a16:creationId xmlns:a16="http://schemas.microsoft.com/office/drawing/2014/main" id="{5224241F-F84C-E84D-ADC6-6C20DC766E00}"/>
              </a:ext>
            </a:extLst>
          </p:cNvPr>
          <p:cNvSpPr>
            <a:spLocks noGrp="1"/>
          </p:cNvSpPr>
          <p:nvPr>
            <p:ph type="sldNum" sz="quarter" idx="12"/>
          </p:nvPr>
        </p:nvSpPr>
        <p:spPr/>
        <p:txBody>
          <a:bodyPr/>
          <a:lstStyle/>
          <a:p>
            <a:fld id="{2FD6EFED-C9D0-844D-A9BD-2D477F693D4B}" type="slidenum">
              <a:rPr lang="nl-NL" smtClean="0"/>
              <a:t>‹nr.›</a:t>
            </a:fld>
            <a:endParaRPr lang="nl-NL"/>
          </a:p>
        </p:txBody>
      </p:sp>
    </p:spTree>
    <p:extLst>
      <p:ext uri="{BB962C8B-B14F-4D97-AF65-F5344CB8AC3E}">
        <p14:creationId xmlns:p14="http://schemas.microsoft.com/office/powerpoint/2010/main" val="1268782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C832BEAF-3455-124F-AAE0-7D0AA0658B8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Tijdelijke aanduiding voor verticale tekst 2">
            <a:extLst>
              <a:ext uri="{FF2B5EF4-FFF2-40B4-BE49-F238E27FC236}">
                <a16:creationId xmlns:a16="http://schemas.microsoft.com/office/drawing/2014/main" id="{38898C05-4466-2949-9127-0CD8A17C25D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datum 3">
            <a:extLst>
              <a:ext uri="{FF2B5EF4-FFF2-40B4-BE49-F238E27FC236}">
                <a16:creationId xmlns:a16="http://schemas.microsoft.com/office/drawing/2014/main" id="{0BBEE902-316E-A14F-B11E-A5DF94294703}"/>
              </a:ext>
            </a:extLst>
          </p:cNvPr>
          <p:cNvSpPr>
            <a:spLocks noGrp="1"/>
          </p:cNvSpPr>
          <p:nvPr>
            <p:ph type="dt" sz="half" idx="10"/>
          </p:nvPr>
        </p:nvSpPr>
        <p:spPr/>
        <p:txBody>
          <a:bodyPr/>
          <a:lstStyle/>
          <a:p>
            <a:fld id="{B83FA139-39A8-494D-A905-B65A83FC697B}" type="datetime1">
              <a:rPr lang="nl-NL" smtClean="0"/>
              <a:t>12-09-2024</a:t>
            </a:fld>
            <a:endParaRPr lang="nl-NL"/>
          </a:p>
        </p:txBody>
      </p:sp>
      <p:sp>
        <p:nvSpPr>
          <p:cNvPr id="5" name="Tijdelijke aanduiding voor voettekst 4">
            <a:extLst>
              <a:ext uri="{FF2B5EF4-FFF2-40B4-BE49-F238E27FC236}">
                <a16:creationId xmlns:a16="http://schemas.microsoft.com/office/drawing/2014/main" id="{244363A0-56DA-2046-8B59-4DB6BCC8FE49}"/>
              </a:ext>
            </a:extLst>
          </p:cNvPr>
          <p:cNvSpPr>
            <a:spLocks noGrp="1"/>
          </p:cNvSpPr>
          <p:nvPr>
            <p:ph type="ftr" sz="quarter" idx="11"/>
          </p:nvPr>
        </p:nvSpPr>
        <p:spPr/>
        <p:txBody>
          <a:bodyPr/>
          <a:lstStyle/>
          <a:p>
            <a:r>
              <a:rPr lang="nl-NL"/>
              <a:t>www.ayazorgnetwerk.nl</a:t>
            </a:r>
          </a:p>
        </p:txBody>
      </p:sp>
      <p:sp>
        <p:nvSpPr>
          <p:cNvPr id="6" name="Tijdelijke aanduiding voor dianummer 5">
            <a:extLst>
              <a:ext uri="{FF2B5EF4-FFF2-40B4-BE49-F238E27FC236}">
                <a16:creationId xmlns:a16="http://schemas.microsoft.com/office/drawing/2014/main" id="{C24EB661-093A-8D48-A558-7B9AB8142195}"/>
              </a:ext>
            </a:extLst>
          </p:cNvPr>
          <p:cNvSpPr>
            <a:spLocks noGrp="1"/>
          </p:cNvSpPr>
          <p:nvPr>
            <p:ph type="sldNum" sz="quarter" idx="12"/>
          </p:nvPr>
        </p:nvSpPr>
        <p:spPr/>
        <p:txBody>
          <a:bodyPr/>
          <a:lstStyle/>
          <a:p>
            <a:fld id="{2FD6EFED-C9D0-844D-A9BD-2D477F693D4B}" type="slidenum">
              <a:rPr lang="nl-NL" smtClean="0"/>
              <a:t>‹nr.›</a:t>
            </a:fld>
            <a:endParaRPr lang="nl-NL"/>
          </a:p>
        </p:txBody>
      </p:sp>
    </p:spTree>
    <p:extLst>
      <p:ext uri="{BB962C8B-B14F-4D97-AF65-F5344CB8AC3E}">
        <p14:creationId xmlns:p14="http://schemas.microsoft.com/office/powerpoint/2010/main" val="3674426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en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1D5C2F-2D03-45CD-B7D6-0A26C55DBA53}"/>
              </a:ext>
            </a:extLst>
          </p:cNvPr>
          <p:cNvSpPr>
            <a:spLocks noGrp="1"/>
          </p:cNvSpPr>
          <p:nvPr>
            <p:ph type="title"/>
          </p:nvPr>
        </p:nvSpPr>
        <p:spPr/>
        <p:txBody>
          <a:bodyPr/>
          <a:lstStyle/>
          <a:p>
            <a:r>
              <a:rPr lang="nl-NL"/>
              <a:t>Klik om de stijl te bewerken</a:t>
            </a:r>
          </a:p>
        </p:txBody>
      </p:sp>
      <p:sp>
        <p:nvSpPr>
          <p:cNvPr id="7" name="Tijdelijke aanduiding voor voettekst 6">
            <a:extLst>
              <a:ext uri="{FF2B5EF4-FFF2-40B4-BE49-F238E27FC236}">
                <a16:creationId xmlns:a16="http://schemas.microsoft.com/office/drawing/2014/main" id="{36B65DBA-47C4-4898-88B8-9AA8D94904C4}"/>
              </a:ext>
            </a:extLst>
          </p:cNvPr>
          <p:cNvSpPr>
            <a:spLocks noGrp="1"/>
          </p:cNvSpPr>
          <p:nvPr>
            <p:ph type="ftr" sz="quarter" idx="10"/>
          </p:nvPr>
        </p:nvSpPr>
        <p:spPr/>
        <p:txBody>
          <a:bodyPr/>
          <a:lstStyle/>
          <a:p>
            <a:r>
              <a:rPr lang="nl-NL" cap="all"/>
              <a:t>titel van de presentatie</a:t>
            </a:r>
          </a:p>
        </p:txBody>
      </p:sp>
      <p:sp>
        <p:nvSpPr>
          <p:cNvPr id="8" name="Tijdelijke aanduiding voor dianummer 7">
            <a:extLst>
              <a:ext uri="{FF2B5EF4-FFF2-40B4-BE49-F238E27FC236}">
                <a16:creationId xmlns:a16="http://schemas.microsoft.com/office/drawing/2014/main" id="{6BFE184D-0DD5-48A7-BF22-2CFA10646A5C}"/>
              </a:ext>
            </a:extLst>
          </p:cNvPr>
          <p:cNvSpPr>
            <a:spLocks noGrp="1"/>
          </p:cNvSpPr>
          <p:nvPr>
            <p:ph type="sldNum" sz="quarter" idx="11"/>
          </p:nvPr>
        </p:nvSpPr>
        <p:spPr/>
        <p:txBody>
          <a:bodyPr/>
          <a:lstStyle/>
          <a:p>
            <a:pPr algn="l"/>
            <a:fld id="{83FFAF25-951C-4D24-A60E-827BDA81BA47}" type="slidenum">
              <a:rPr lang="nl-NL" smtClean="0"/>
              <a:pPr algn="l"/>
              <a:t>‹nr.›</a:t>
            </a:fld>
            <a:endParaRPr lang="nl-NL"/>
          </a:p>
        </p:txBody>
      </p:sp>
      <p:sp>
        <p:nvSpPr>
          <p:cNvPr id="9" name="Tijdelijke aanduiding voor tekst 3">
            <a:extLst>
              <a:ext uri="{FF2B5EF4-FFF2-40B4-BE49-F238E27FC236}">
                <a16:creationId xmlns:a16="http://schemas.microsoft.com/office/drawing/2014/main" id="{84A4582D-FBB5-4126-8EDB-BB164AA4CF18}"/>
              </a:ext>
            </a:extLst>
          </p:cNvPr>
          <p:cNvSpPr>
            <a:spLocks noGrp="1"/>
          </p:cNvSpPr>
          <p:nvPr>
            <p:ph type="body" sz="half" idx="2" hasCustomPrompt="1"/>
          </p:nvPr>
        </p:nvSpPr>
        <p:spPr>
          <a:xfrm>
            <a:off x="623888" y="1745933"/>
            <a:ext cx="10944225" cy="387798"/>
          </a:xfrm>
        </p:spPr>
        <p:txBody>
          <a:bodyPr vert="horz" wrap="square" lIns="0" tIns="0" rIns="0" bIns="0" rtlCol="0" anchor="t" anchorCtr="0">
            <a:spAutoFit/>
          </a:bodyPr>
          <a:lstStyle>
            <a:lvl1pPr marL="0" indent="0">
              <a:buNone/>
              <a:defRPr lang="nl-NL" sz="2700" b="1" spc="70" baseline="0">
                <a:solidFill>
                  <a:schemeClr val="accent2"/>
                </a:solidFill>
                <a:latin typeface="+mj-lt"/>
                <a:ea typeface="+mj-ea"/>
                <a:cs typeface="+mj-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a:lnSpc>
                <a:spcPct val="90000"/>
              </a:lnSpc>
              <a:spcBef>
                <a:spcPct val="0"/>
              </a:spcBef>
              <a:buNone/>
            </a:pPr>
            <a:r>
              <a:rPr lang="nl-NL"/>
              <a:t>Subtitel</a:t>
            </a:r>
          </a:p>
        </p:txBody>
      </p:sp>
      <p:sp>
        <p:nvSpPr>
          <p:cNvPr id="4" name="Tijdelijke aanduiding voor tekst 3">
            <a:extLst>
              <a:ext uri="{FF2B5EF4-FFF2-40B4-BE49-F238E27FC236}">
                <a16:creationId xmlns:a16="http://schemas.microsoft.com/office/drawing/2014/main" id="{C3F448A7-117D-43E0-85D4-4C41DCB7BE00}"/>
              </a:ext>
            </a:extLst>
          </p:cNvPr>
          <p:cNvSpPr>
            <a:spLocks noGrp="1"/>
          </p:cNvSpPr>
          <p:nvPr>
            <p:ph type="body" sz="quarter" idx="12" hasCustomPrompt="1"/>
          </p:nvPr>
        </p:nvSpPr>
        <p:spPr>
          <a:xfrm>
            <a:off x="623888" y="2141220"/>
            <a:ext cx="10944225" cy="3088005"/>
          </a:xfrm>
        </p:spPr>
        <p:txBody>
          <a:bodyPr/>
          <a:lstStyle>
            <a:lvl1pPr>
              <a:lnSpc>
                <a:spcPct val="120000"/>
              </a:lnSpc>
              <a:defRPr sz="1800"/>
            </a:lvl1pPr>
            <a:lvl2pPr>
              <a:lnSpc>
                <a:spcPct val="120000"/>
              </a:lnSpc>
              <a:defRPr sz="1800"/>
            </a:lvl2pPr>
            <a:lvl3pPr>
              <a:lnSpc>
                <a:spcPct val="120000"/>
              </a:lnSpc>
              <a:defRPr sz="1800"/>
            </a:lvl3pPr>
            <a:lvl4pPr>
              <a:lnSpc>
                <a:spcPct val="120000"/>
              </a:lnSpc>
              <a:defRPr sz="1800"/>
            </a:lvl4pPr>
            <a:lvl5pPr>
              <a:lnSpc>
                <a:spcPct val="120000"/>
              </a:lnSpc>
              <a:defRPr sz="1800"/>
            </a:lvl5pPr>
          </a:lstStyle>
          <a:p>
            <a:pPr lvl="0"/>
            <a:r>
              <a:rPr lang="nl-NL"/>
              <a:t>Backspace om bullet te verwijderen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024001315"/>
      </p:ext>
    </p:extLst>
  </p:cSld>
  <p:clrMapOvr>
    <a:masterClrMapping/>
  </p:clrMapOvr>
  <p:extLst>
    <p:ext uri="{DCECCB84-F9BA-43D5-87BE-67443E8EF086}">
      <p15:sldGuideLst xmlns:p15="http://schemas.microsoft.com/office/powerpoint/2012/main">
        <p15:guide id="1" orient="horz" pos="3294">
          <p15:clr>
            <a:srgbClr val="FBAE40"/>
          </p15:clr>
        </p15:guide>
        <p15:guide id="2" orient="horz" pos="109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FA4D92-82FE-4F7F-710C-2F104A376015}"/>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D365DF76-6CD1-F427-ED0A-4EFB139E6D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CEEE102E-084F-3004-610C-3553A9600A6B}"/>
              </a:ext>
            </a:extLst>
          </p:cNvPr>
          <p:cNvSpPr>
            <a:spLocks noGrp="1"/>
          </p:cNvSpPr>
          <p:nvPr>
            <p:ph type="dt" sz="half" idx="10"/>
          </p:nvPr>
        </p:nvSpPr>
        <p:spPr/>
        <p:txBody>
          <a:bodyPr/>
          <a:lstStyle/>
          <a:p>
            <a:fld id="{5EDABF2B-FC7A-4DFF-BA2F-B4F0D382AA17}" type="datetimeFigureOut">
              <a:rPr lang="nl-NL" smtClean="0"/>
              <a:t>12-09-2024</a:t>
            </a:fld>
            <a:endParaRPr lang="nl-NL"/>
          </a:p>
        </p:txBody>
      </p:sp>
      <p:sp>
        <p:nvSpPr>
          <p:cNvPr id="5" name="Tijdelijke aanduiding voor voettekst 4">
            <a:extLst>
              <a:ext uri="{FF2B5EF4-FFF2-40B4-BE49-F238E27FC236}">
                <a16:creationId xmlns:a16="http://schemas.microsoft.com/office/drawing/2014/main" id="{2CC3A9EE-64AA-D30B-E898-3039D9E6DD6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1560CD3-55D4-3D65-B4E3-4DE8F11C745F}"/>
              </a:ext>
            </a:extLst>
          </p:cNvPr>
          <p:cNvSpPr>
            <a:spLocks noGrp="1"/>
          </p:cNvSpPr>
          <p:nvPr>
            <p:ph type="sldNum" sz="quarter" idx="12"/>
          </p:nvPr>
        </p:nvSpPr>
        <p:spPr/>
        <p:txBody>
          <a:bodyPr/>
          <a:lstStyle/>
          <a:p>
            <a:fld id="{2C4BE2BF-C8CE-4FFC-A726-D2010B79F3ED}" type="slidenum">
              <a:rPr lang="nl-NL" smtClean="0"/>
              <a:t>‹nr.›</a:t>
            </a:fld>
            <a:endParaRPr lang="nl-NL"/>
          </a:p>
        </p:txBody>
      </p:sp>
    </p:spTree>
    <p:extLst>
      <p:ext uri="{BB962C8B-B14F-4D97-AF65-F5344CB8AC3E}">
        <p14:creationId xmlns:p14="http://schemas.microsoft.com/office/powerpoint/2010/main" val="4909070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pic>
        <p:nvPicPr>
          <p:cNvPr id="3" name="Afbeelding 8" descr="ruco.jp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77751"/>
          <a:stretch>
            <a:fillRect/>
          </a:stretch>
        </p:blipFill>
        <p:spPr bwMode="auto">
          <a:xfrm>
            <a:off x="10991851" y="6237288"/>
            <a:ext cx="1200149"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vak 3"/>
          <p:cNvSpPr txBox="1">
            <a:spLocks noChangeArrowheads="1"/>
          </p:cNvSpPr>
          <p:nvPr/>
        </p:nvSpPr>
        <p:spPr bwMode="auto">
          <a:xfrm>
            <a:off x="7797800" y="6453189"/>
            <a:ext cx="2396810" cy="200055"/>
          </a:xfrm>
          <a:prstGeom prst="rect">
            <a:avLst/>
          </a:prstGeom>
          <a:noFill/>
          <a:ln>
            <a:noFill/>
          </a:ln>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nl-NL" sz="700" i="1">
                <a:solidFill>
                  <a:srgbClr val="A6A6A6"/>
                </a:solidFill>
              </a:rPr>
              <a:t>AYA is part of  Radboud University Center for Oncology</a:t>
            </a:r>
          </a:p>
        </p:txBody>
      </p:sp>
      <p:sp>
        <p:nvSpPr>
          <p:cNvPr id="8" name="Titel 1"/>
          <p:cNvSpPr>
            <a:spLocks noGrp="1"/>
          </p:cNvSpPr>
          <p:nvPr>
            <p:ph type="ctrTitle"/>
          </p:nvPr>
        </p:nvSpPr>
        <p:spPr>
          <a:xfrm rot="21430997">
            <a:off x="1633699" y="1674112"/>
            <a:ext cx="9494156" cy="1728643"/>
          </a:xfrm>
        </p:spPr>
        <p:txBody>
          <a:bodyPr anchor="b">
            <a:noAutofit/>
          </a:bodyPr>
          <a:lstStyle>
            <a:lvl1pPr>
              <a:defRPr sz="4400"/>
            </a:lvl1pPr>
          </a:lstStyle>
          <a:p>
            <a:r>
              <a:rPr lang="nl-NL" noProof="0"/>
              <a:t>Klik om stijl te bewerken</a:t>
            </a:r>
            <a:endParaRPr lang="nl-NL" dirty="0"/>
          </a:p>
        </p:txBody>
      </p:sp>
      <p:sp>
        <p:nvSpPr>
          <p:cNvPr id="5" name="Tijdelijke aanduiding voor datum 3"/>
          <p:cNvSpPr>
            <a:spLocks noGrp="1"/>
          </p:cNvSpPr>
          <p:nvPr>
            <p:ph type="dt" sz="half" idx="10"/>
          </p:nvPr>
        </p:nvSpPr>
        <p:spPr>
          <a:xfrm>
            <a:off x="1488018" y="6308726"/>
            <a:ext cx="1536700" cy="365125"/>
          </a:xfrm>
        </p:spPr>
        <p:txBody>
          <a:bodyPr/>
          <a:lstStyle>
            <a:lvl1pPr>
              <a:defRPr/>
            </a:lvl1pPr>
          </a:lstStyle>
          <a:p>
            <a:fld id="{C35379F5-A361-C643-A4A0-FE74A7D989CC}" type="datetime1">
              <a:rPr lang="nl-NL" smtClean="0"/>
              <a:t>12-09-2024</a:t>
            </a:fld>
            <a:endParaRPr lang="nl-NL"/>
          </a:p>
        </p:txBody>
      </p:sp>
      <p:sp>
        <p:nvSpPr>
          <p:cNvPr id="6" name="Tijdelijke aanduiding voor dianummer 5"/>
          <p:cNvSpPr>
            <a:spLocks noGrp="1"/>
          </p:cNvSpPr>
          <p:nvPr>
            <p:ph type="sldNum" sz="quarter" idx="11"/>
          </p:nvPr>
        </p:nvSpPr>
        <p:spPr>
          <a:xfrm>
            <a:off x="5808133" y="6308726"/>
            <a:ext cx="973667" cy="365125"/>
          </a:xfrm>
        </p:spPr>
        <p:txBody>
          <a:bodyPr/>
          <a:lstStyle>
            <a:lvl1pPr>
              <a:defRPr smtClean="0"/>
            </a:lvl1pPr>
          </a:lstStyle>
          <a:p>
            <a:fld id="{2FD6EFED-C9D0-844D-A9BD-2D477F693D4B}" type="slidenum">
              <a:rPr lang="nl-NL" smtClean="0"/>
              <a:t>‹nr.›</a:t>
            </a:fld>
            <a:endParaRPr lang="nl-NL" dirty="0"/>
          </a:p>
        </p:txBody>
      </p:sp>
      <p:sp>
        <p:nvSpPr>
          <p:cNvPr id="7" name="Tijdelijke aanduiding voor voettekst 4"/>
          <p:cNvSpPr>
            <a:spLocks noGrp="1"/>
          </p:cNvSpPr>
          <p:nvPr>
            <p:ph type="ftr" sz="quarter" idx="12"/>
          </p:nvPr>
        </p:nvSpPr>
        <p:spPr>
          <a:xfrm>
            <a:off x="3119967" y="6308726"/>
            <a:ext cx="2688167" cy="365125"/>
          </a:xfrm>
        </p:spPr>
        <p:txBody>
          <a:bodyPr/>
          <a:lstStyle>
            <a:lvl1pPr>
              <a:defRPr i="0">
                <a:solidFill>
                  <a:schemeClr val="tx1">
                    <a:tint val="75000"/>
                  </a:schemeClr>
                </a:solidFill>
              </a:defRPr>
            </a:lvl1pPr>
          </a:lstStyle>
          <a:p>
            <a:r>
              <a:rPr lang="nl-NL"/>
              <a:t>www.ayazorgnetwerk.nl</a:t>
            </a:r>
            <a:endParaRPr lang="nl-NL" dirty="0"/>
          </a:p>
        </p:txBody>
      </p:sp>
    </p:spTree>
    <p:extLst>
      <p:ext uri="{BB962C8B-B14F-4D97-AF65-F5344CB8AC3E}">
        <p14:creationId xmlns:p14="http://schemas.microsoft.com/office/powerpoint/2010/main" val="3641111066"/>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1386039" y="357188"/>
            <a:ext cx="10063012" cy="1143000"/>
          </a:xfrm>
        </p:spPr>
        <p:txBody>
          <a:bodyPr>
            <a:normAutofit/>
          </a:bodyPr>
          <a:lstStyle>
            <a:lvl1pPr>
              <a:defRPr sz="2800">
                <a:solidFill>
                  <a:srgbClr val="F79646"/>
                </a:solidFill>
              </a:defRPr>
            </a:lvl1pPr>
          </a:lstStyle>
          <a:p>
            <a:r>
              <a:rPr lang="nl-NL"/>
              <a:t>Klik om stijl te bewerken</a:t>
            </a:r>
            <a:endParaRPr lang="nl-NL" dirty="0"/>
          </a:p>
        </p:txBody>
      </p:sp>
      <p:sp>
        <p:nvSpPr>
          <p:cNvPr id="3" name="Tijdelijke aanduiding voor inhoud 2"/>
          <p:cNvSpPr>
            <a:spLocks noGrp="1"/>
          </p:cNvSpPr>
          <p:nvPr>
            <p:ph idx="1"/>
          </p:nvPr>
        </p:nvSpPr>
        <p:spPr>
          <a:xfrm>
            <a:off x="1391477" y="1600201"/>
            <a:ext cx="10190923" cy="4525963"/>
          </a:xfrm>
        </p:spPr>
        <p:txBody>
          <a:bodyPr/>
          <a:lstStyle>
            <a:lvl1pPr>
              <a:buClr>
                <a:srgbClr val="651A7A"/>
              </a:buClr>
              <a:defRPr/>
            </a:lvl1pPr>
            <a:lvl2pPr>
              <a:buClr>
                <a:srgbClr val="651A7A"/>
              </a:buClr>
              <a:defRPr/>
            </a:lvl2pPr>
            <a:lvl3pPr>
              <a:buClr>
                <a:srgbClr val="651A7A"/>
              </a:buClr>
              <a:defRPr/>
            </a:lvl3pPr>
            <a:lvl4pPr>
              <a:buClr>
                <a:srgbClr val="651A7A"/>
              </a:buClr>
              <a:defRPr/>
            </a:lvl4pPr>
            <a:lvl5pPr>
              <a:buClr>
                <a:srgbClr val="651A7A"/>
              </a:buClr>
              <a:defRPr/>
            </a:lvl5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dirty="0"/>
          </a:p>
        </p:txBody>
      </p:sp>
      <p:sp>
        <p:nvSpPr>
          <p:cNvPr id="4" name="Tijdelijke aanduiding voor datum 3"/>
          <p:cNvSpPr>
            <a:spLocks noGrp="1"/>
          </p:cNvSpPr>
          <p:nvPr>
            <p:ph type="dt" sz="half" idx="10"/>
          </p:nvPr>
        </p:nvSpPr>
        <p:spPr/>
        <p:txBody>
          <a:bodyPr/>
          <a:lstStyle>
            <a:lvl1pPr>
              <a:defRPr/>
            </a:lvl1pPr>
          </a:lstStyle>
          <a:p>
            <a:fld id="{5CD5F794-9545-4C40-8C45-7EC9E20F16FB}" type="datetime1">
              <a:rPr lang="nl-NL" smtClean="0"/>
              <a:t>12-09-2024</a:t>
            </a:fld>
            <a:endParaRPr lang="nl-NL"/>
          </a:p>
        </p:txBody>
      </p:sp>
      <p:sp>
        <p:nvSpPr>
          <p:cNvPr id="5" name="Tijdelijke aanduiding voor voettekst 4"/>
          <p:cNvSpPr>
            <a:spLocks noGrp="1"/>
          </p:cNvSpPr>
          <p:nvPr>
            <p:ph type="ftr" sz="quarter" idx="11"/>
          </p:nvPr>
        </p:nvSpPr>
        <p:spPr/>
        <p:txBody>
          <a:bodyPr/>
          <a:lstStyle>
            <a:lvl1pPr>
              <a:defRPr i="0">
                <a:solidFill>
                  <a:schemeClr val="tx1">
                    <a:tint val="75000"/>
                  </a:schemeClr>
                </a:solidFill>
              </a:defRPr>
            </a:lvl1pPr>
          </a:lstStyle>
          <a:p>
            <a:r>
              <a:rPr lang="nl-NL"/>
              <a:t>www.ayazorgnetwerk.nl</a:t>
            </a:r>
          </a:p>
        </p:txBody>
      </p:sp>
      <p:sp>
        <p:nvSpPr>
          <p:cNvPr id="6" name="Tijdelijke aanduiding voor dianummer 5"/>
          <p:cNvSpPr>
            <a:spLocks noGrp="1"/>
          </p:cNvSpPr>
          <p:nvPr>
            <p:ph type="sldNum" sz="quarter" idx="12"/>
          </p:nvPr>
        </p:nvSpPr>
        <p:spPr/>
        <p:txBody>
          <a:bodyPr/>
          <a:lstStyle>
            <a:lvl1pPr>
              <a:defRPr smtClean="0"/>
            </a:lvl1pPr>
          </a:lstStyle>
          <a:p>
            <a:fld id="{2FD6EFED-C9D0-844D-A9BD-2D477F693D4B}" type="slidenum">
              <a:rPr lang="nl-NL" smtClean="0"/>
              <a:t>‹nr.›</a:t>
            </a:fld>
            <a:endParaRPr lang="nl-NL"/>
          </a:p>
        </p:txBody>
      </p:sp>
    </p:spTree>
    <p:extLst>
      <p:ext uri="{BB962C8B-B14F-4D97-AF65-F5344CB8AC3E}">
        <p14:creationId xmlns:p14="http://schemas.microsoft.com/office/powerpoint/2010/main" val="14521377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2" name="Tijdelijke aanduiding voor datum 3"/>
          <p:cNvSpPr>
            <a:spLocks noGrp="1"/>
          </p:cNvSpPr>
          <p:nvPr>
            <p:ph type="dt" sz="half" idx="10"/>
          </p:nvPr>
        </p:nvSpPr>
        <p:spPr/>
        <p:txBody>
          <a:bodyPr/>
          <a:lstStyle>
            <a:lvl1pPr>
              <a:defRPr/>
            </a:lvl1pPr>
          </a:lstStyle>
          <a:p>
            <a:fld id="{C35379F5-A361-C643-A4A0-FE74A7D989CC}" type="datetime1">
              <a:rPr lang="nl-NL" smtClean="0"/>
              <a:t>12-09-2024</a:t>
            </a:fld>
            <a:endParaRPr lang="nl-NL"/>
          </a:p>
        </p:txBody>
      </p:sp>
      <p:sp>
        <p:nvSpPr>
          <p:cNvPr id="3" name="Tijdelijke aanduiding voor voettekst 4"/>
          <p:cNvSpPr>
            <a:spLocks noGrp="1"/>
          </p:cNvSpPr>
          <p:nvPr>
            <p:ph type="ftr" sz="quarter" idx="11"/>
          </p:nvPr>
        </p:nvSpPr>
        <p:spPr/>
        <p:txBody>
          <a:bodyPr/>
          <a:lstStyle>
            <a:lvl1pPr>
              <a:defRPr i="0">
                <a:solidFill>
                  <a:schemeClr val="tx1">
                    <a:tint val="75000"/>
                  </a:schemeClr>
                </a:solidFill>
              </a:defRPr>
            </a:lvl1pPr>
          </a:lstStyle>
          <a:p>
            <a:r>
              <a:rPr lang="nl-NL"/>
              <a:t>www.ayazorgnetwerk.nl</a:t>
            </a:r>
            <a:endParaRPr lang="nl-NL" dirty="0"/>
          </a:p>
        </p:txBody>
      </p:sp>
      <p:sp>
        <p:nvSpPr>
          <p:cNvPr id="4" name="Tijdelijke aanduiding voor dianummer 5"/>
          <p:cNvSpPr>
            <a:spLocks noGrp="1"/>
          </p:cNvSpPr>
          <p:nvPr>
            <p:ph type="sldNum" sz="quarter" idx="12"/>
          </p:nvPr>
        </p:nvSpPr>
        <p:spPr/>
        <p:txBody>
          <a:bodyPr/>
          <a:lstStyle>
            <a:lvl1pPr>
              <a:defRPr smtClean="0"/>
            </a:lvl1pPr>
          </a:lstStyle>
          <a:p>
            <a:fld id="{2FD6EFED-C9D0-844D-A9BD-2D477F693D4B}" type="slidenum">
              <a:rPr lang="nl-NL" smtClean="0"/>
              <a:t>‹nr.›</a:t>
            </a:fld>
            <a:endParaRPr lang="nl-NL" dirty="0"/>
          </a:p>
        </p:txBody>
      </p:sp>
    </p:spTree>
    <p:extLst>
      <p:ext uri="{BB962C8B-B14F-4D97-AF65-F5344CB8AC3E}">
        <p14:creationId xmlns:p14="http://schemas.microsoft.com/office/powerpoint/2010/main" val="1908668369"/>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79646"/>
                </a:solidFill>
              </a:defRPr>
            </a:lvl1pPr>
          </a:lstStyle>
          <a:p>
            <a:r>
              <a:rPr lang="nl-NL" noProof="0"/>
              <a:t>Klik om stijl te bewerken</a:t>
            </a:r>
            <a:endParaRPr lang="en-US" noProof="0"/>
          </a:p>
        </p:txBody>
      </p:sp>
      <p:sp>
        <p:nvSpPr>
          <p:cNvPr id="3" name="Tijdelijke aanduiding voor inhoud 2"/>
          <p:cNvSpPr>
            <a:spLocks noGrp="1"/>
          </p:cNvSpPr>
          <p:nvPr>
            <p:ph sz="half" idx="1"/>
          </p:nvPr>
        </p:nvSpPr>
        <p:spPr>
          <a:xfrm>
            <a:off x="1487488" y="1600201"/>
            <a:ext cx="4896544" cy="4525963"/>
          </a:xfrm>
        </p:spPr>
        <p:txBody>
          <a:bodyPr/>
          <a:lstStyle>
            <a:lvl1pPr>
              <a:buClr>
                <a:srgbClr val="651A7A"/>
              </a:buClr>
              <a:defRPr sz="2800"/>
            </a:lvl1pPr>
            <a:lvl2pPr>
              <a:buClr>
                <a:srgbClr val="651A7A"/>
              </a:buClr>
              <a:defRPr sz="2400"/>
            </a:lvl2pPr>
            <a:lvl3pPr>
              <a:buClr>
                <a:srgbClr val="651A7A"/>
              </a:buClr>
              <a:defRPr sz="2000"/>
            </a:lvl3pPr>
            <a:lvl4pPr>
              <a:buClr>
                <a:srgbClr val="651A7A"/>
              </a:buClr>
              <a:defRPr sz="1800"/>
            </a:lvl4pPr>
            <a:lvl5pPr>
              <a:buClr>
                <a:srgbClr val="651A7A"/>
              </a:buClr>
              <a:defRPr sz="1800"/>
            </a:lvl5pPr>
            <a:lvl6pPr>
              <a:defRPr sz="1800"/>
            </a:lvl6pPr>
            <a:lvl7pPr>
              <a:defRPr sz="1800"/>
            </a:lvl7pPr>
            <a:lvl8pPr>
              <a:defRPr sz="1800"/>
            </a:lvl8pPr>
            <a:lvl9pPr>
              <a:defRPr sz="1800"/>
            </a:lvl9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a:p>
        </p:txBody>
      </p:sp>
      <p:sp>
        <p:nvSpPr>
          <p:cNvPr id="4" name="Tijdelijke aanduiding voor inhoud 3"/>
          <p:cNvSpPr>
            <a:spLocks noGrp="1"/>
          </p:cNvSpPr>
          <p:nvPr>
            <p:ph sz="half" idx="2"/>
          </p:nvPr>
        </p:nvSpPr>
        <p:spPr>
          <a:xfrm>
            <a:off x="6576053" y="1600201"/>
            <a:ext cx="4896544" cy="4525963"/>
          </a:xfrm>
        </p:spPr>
        <p:txBody>
          <a:bodyPr/>
          <a:lstStyle>
            <a:lvl1pPr>
              <a:buClr>
                <a:srgbClr val="651A7A"/>
              </a:buClr>
              <a:defRPr sz="2800"/>
            </a:lvl1pPr>
            <a:lvl2pPr>
              <a:buClr>
                <a:srgbClr val="651A7A"/>
              </a:buClr>
              <a:defRPr sz="2400"/>
            </a:lvl2pPr>
            <a:lvl3pPr>
              <a:buClr>
                <a:srgbClr val="651A7A"/>
              </a:buClr>
              <a:defRPr sz="2000"/>
            </a:lvl3pPr>
            <a:lvl4pPr>
              <a:buClr>
                <a:srgbClr val="651A7A"/>
              </a:buClr>
              <a:defRPr sz="1800"/>
            </a:lvl4pPr>
            <a:lvl5pPr>
              <a:buClr>
                <a:srgbClr val="651A7A"/>
              </a:buClr>
              <a:defRPr sz="1800"/>
            </a:lvl5pPr>
            <a:lvl6pPr>
              <a:defRPr sz="1800"/>
            </a:lvl6pPr>
            <a:lvl7pPr>
              <a:defRPr sz="1800"/>
            </a:lvl7pPr>
            <a:lvl8pPr>
              <a:defRPr sz="1800"/>
            </a:lvl8pPr>
            <a:lvl9pPr>
              <a:defRPr sz="1800"/>
            </a:lvl9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a:p>
        </p:txBody>
      </p:sp>
      <p:sp>
        <p:nvSpPr>
          <p:cNvPr id="5" name="Tijdelijke aanduiding voor datum 4"/>
          <p:cNvSpPr>
            <a:spLocks noGrp="1"/>
          </p:cNvSpPr>
          <p:nvPr>
            <p:ph type="dt" sz="half" idx="10"/>
          </p:nvPr>
        </p:nvSpPr>
        <p:spPr/>
        <p:txBody>
          <a:bodyPr/>
          <a:lstStyle>
            <a:lvl1pPr>
              <a:defRPr/>
            </a:lvl1pPr>
          </a:lstStyle>
          <a:p>
            <a:fld id="{B012FD71-97BE-6E46-B0C8-9AFC7B58C013}" type="datetime1">
              <a:rPr lang="nl-NL" smtClean="0"/>
              <a:t>12-09-2024</a:t>
            </a:fld>
            <a:endParaRPr lang="nl-NL"/>
          </a:p>
        </p:txBody>
      </p:sp>
      <p:sp>
        <p:nvSpPr>
          <p:cNvPr id="6" name="Tijdelijke aanduiding voor voettekst 5"/>
          <p:cNvSpPr>
            <a:spLocks noGrp="1"/>
          </p:cNvSpPr>
          <p:nvPr>
            <p:ph type="ftr" sz="quarter" idx="11"/>
          </p:nvPr>
        </p:nvSpPr>
        <p:spPr/>
        <p:txBody>
          <a:bodyPr/>
          <a:lstStyle>
            <a:lvl1pPr>
              <a:defRPr i="0">
                <a:solidFill>
                  <a:schemeClr val="tx1">
                    <a:tint val="75000"/>
                  </a:schemeClr>
                </a:solidFill>
              </a:defRPr>
            </a:lvl1pPr>
          </a:lstStyle>
          <a:p>
            <a:r>
              <a:rPr lang="nl-NL"/>
              <a:t>www.ayazorgnetwerk.nl</a:t>
            </a:r>
          </a:p>
        </p:txBody>
      </p:sp>
      <p:sp>
        <p:nvSpPr>
          <p:cNvPr id="7" name="Tijdelijke aanduiding voor dianummer 6"/>
          <p:cNvSpPr>
            <a:spLocks noGrp="1"/>
          </p:cNvSpPr>
          <p:nvPr>
            <p:ph type="sldNum" sz="quarter" idx="12"/>
          </p:nvPr>
        </p:nvSpPr>
        <p:spPr/>
        <p:txBody>
          <a:bodyPr/>
          <a:lstStyle>
            <a:lvl1pPr>
              <a:defRPr smtClean="0"/>
            </a:lvl1pPr>
          </a:lstStyle>
          <a:p>
            <a:fld id="{2FD6EFED-C9D0-844D-A9BD-2D477F693D4B}" type="slidenum">
              <a:rPr lang="nl-NL" smtClean="0"/>
              <a:t>‹nr.›</a:t>
            </a:fld>
            <a:endParaRPr lang="nl-NL"/>
          </a:p>
        </p:txBody>
      </p:sp>
    </p:spTree>
    <p:extLst>
      <p:ext uri="{BB962C8B-B14F-4D97-AF65-F5344CB8AC3E}">
        <p14:creationId xmlns:p14="http://schemas.microsoft.com/office/powerpoint/2010/main" val="41218295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noProof="0"/>
              <a:t>Klik om stijl te bewerken</a:t>
            </a:r>
            <a:endParaRPr lang="en-US" noProof="0"/>
          </a:p>
        </p:txBody>
      </p:sp>
      <p:sp>
        <p:nvSpPr>
          <p:cNvPr id="3" name="Tijdelijke aanduiding voor tekst 2"/>
          <p:cNvSpPr>
            <a:spLocks noGrp="1"/>
          </p:cNvSpPr>
          <p:nvPr>
            <p:ph type="body" idx="1"/>
          </p:nvPr>
        </p:nvSpPr>
        <p:spPr>
          <a:xfrm>
            <a:off x="1487488" y="1535113"/>
            <a:ext cx="4896544" cy="639762"/>
          </a:xfrm>
        </p:spPr>
        <p:txBody>
          <a:bodyPr anchor="b">
            <a:noAutofit/>
          </a:bodyPr>
          <a:lstStyle>
            <a:lvl1pPr marL="0" indent="0">
              <a:buNone/>
              <a:defRPr sz="2000" b="1">
                <a:solidFill>
                  <a:srgbClr val="7F7F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noProof="0"/>
              <a:t>Klikken om de tekststijl van het model te bewerken</a:t>
            </a:r>
          </a:p>
        </p:txBody>
      </p:sp>
      <p:sp>
        <p:nvSpPr>
          <p:cNvPr id="4" name="Tijdelijke aanduiding voor inhoud 3"/>
          <p:cNvSpPr>
            <a:spLocks noGrp="1"/>
          </p:cNvSpPr>
          <p:nvPr>
            <p:ph sz="half" idx="2"/>
          </p:nvPr>
        </p:nvSpPr>
        <p:spPr>
          <a:xfrm>
            <a:off x="1487488" y="2174875"/>
            <a:ext cx="4896544" cy="3951288"/>
          </a:xfrm>
        </p:spPr>
        <p:txBody>
          <a:bodyPr/>
          <a:lstStyle>
            <a:lvl1pPr>
              <a:buClr>
                <a:srgbClr val="651A7A"/>
              </a:buClr>
              <a:defRPr sz="2400"/>
            </a:lvl1pPr>
            <a:lvl2pPr>
              <a:buClr>
                <a:srgbClr val="651A7A"/>
              </a:buClr>
              <a:defRPr sz="2000"/>
            </a:lvl2pPr>
            <a:lvl3pPr>
              <a:buClr>
                <a:srgbClr val="651A7A"/>
              </a:buClr>
              <a:defRPr sz="1800"/>
            </a:lvl3pPr>
            <a:lvl4pPr>
              <a:buClr>
                <a:srgbClr val="651A7A"/>
              </a:buClr>
              <a:defRPr sz="1600"/>
            </a:lvl4pPr>
            <a:lvl5pPr>
              <a:buClr>
                <a:srgbClr val="651A7A"/>
              </a:buClr>
              <a:defRPr sz="1600"/>
            </a:lvl5pPr>
            <a:lvl6pPr>
              <a:defRPr sz="1600"/>
            </a:lvl6pPr>
            <a:lvl7pPr>
              <a:defRPr sz="1600"/>
            </a:lvl7pPr>
            <a:lvl8pPr>
              <a:defRPr sz="1600"/>
            </a:lvl8pPr>
            <a:lvl9pPr>
              <a:defRPr sz="1600"/>
            </a:lvl9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a:p>
        </p:txBody>
      </p:sp>
      <p:sp>
        <p:nvSpPr>
          <p:cNvPr id="5" name="Tijdelijke aanduiding voor tekst 4"/>
          <p:cNvSpPr>
            <a:spLocks noGrp="1"/>
          </p:cNvSpPr>
          <p:nvPr>
            <p:ph type="body" sz="quarter" idx="3"/>
          </p:nvPr>
        </p:nvSpPr>
        <p:spPr>
          <a:xfrm>
            <a:off x="6576053" y="1535113"/>
            <a:ext cx="4896544" cy="639762"/>
          </a:xfrm>
        </p:spPr>
        <p:txBody>
          <a:bodyPr anchor="b">
            <a:noAutofit/>
          </a:bodyPr>
          <a:lstStyle>
            <a:lvl1pPr marL="0" indent="0">
              <a:buNone/>
              <a:defRPr sz="2000" b="1">
                <a:solidFill>
                  <a:srgbClr val="7F7F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noProof="0"/>
              <a:t>Klikken om de tekststijl van het model te bewerken</a:t>
            </a:r>
          </a:p>
        </p:txBody>
      </p:sp>
      <p:sp>
        <p:nvSpPr>
          <p:cNvPr id="6" name="Tijdelijke aanduiding voor inhoud 5"/>
          <p:cNvSpPr>
            <a:spLocks noGrp="1"/>
          </p:cNvSpPr>
          <p:nvPr>
            <p:ph sz="quarter" idx="4"/>
          </p:nvPr>
        </p:nvSpPr>
        <p:spPr>
          <a:xfrm>
            <a:off x="6576053" y="2174875"/>
            <a:ext cx="4896544" cy="3951288"/>
          </a:xfrm>
        </p:spPr>
        <p:txBody>
          <a:bodyPr/>
          <a:lstStyle>
            <a:lvl1pPr>
              <a:buClr>
                <a:srgbClr val="651A7A"/>
              </a:buClr>
              <a:defRPr sz="2400"/>
            </a:lvl1pPr>
            <a:lvl2pPr>
              <a:buClr>
                <a:srgbClr val="651A7A"/>
              </a:buClr>
              <a:defRPr sz="2000"/>
            </a:lvl2pPr>
            <a:lvl3pPr>
              <a:buClr>
                <a:srgbClr val="651A7A"/>
              </a:buClr>
              <a:defRPr sz="1800"/>
            </a:lvl3pPr>
            <a:lvl4pPr>
              <a:buClr>
                <a:srgbClr val="651A7A"/>
              </a:buClr>
              <a:defRPr sz="1600"/>
            </a:lvl4pPr>
            <a:lvl5pPr>
              <a:buClr>
                <a:srgbClr val="651A7A"/>
              </a:buClr>
              <a:defRPr sz="1600"/>
            </a:lvl5pPr>
            <a:lvl6pPr>
              <a:defRPr sz="1600"/>
            </a:lvl6pPr>
            <a:lvl7pPr>
              <a:defRPr sz="1600"/>
            </a:lvl7pPr>
            <a:lvl8pPr>
              <a:defRPr sz="1600"/>
            </a:lvl8pPr>
            <a:lvl9pPr>
              <a:defRPr sz="1600"/>
            </a:lvl9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a:p>
        </p:txBody>
      </p:sp>
      <p:sp>
        <p:nvSpPr>
          <p:cNvPr id="7" name="Tijdelijke aanduiding voor datum 6"/>
          <p:cNvSpPr>
            <a:spLocks noGrp="1"/>
          </p:cNvSpPr>
          <p:nvPr>
            <p:ph type="dt" sz="half" idx="10"/>
          </p:nvPr>
        </p:nvSpPr>
        <p:spPr/>
        <p:txBody>
          <a:bodyPr/>
          <a:lstStyle>
            <a:lvl1pPr>
              <a:defRPr/>
            </a:lvl1pPr>
          </a:lstStyle>
          <a:p>
            <a:fld id="{29205874-B9A5-F445-A764-E28752220EF8}" type="datetime1">
              <a:rPr lang="nl-NL" smtClean="0"/>
              <a:t>12-09-2024</a:t>
            </a:fld>
            <a:endParaRPr lang="nl-NL"/>
          </a:p>
        </p:txBody>
      </p:sp>
      <p:sp>
        <p:nvSpPr>
          <p:cNvPr id="8" name="Tijdelijke aanduiding voor voettekst 7"/>
          <p:cNvSpPr>
            <a:spLocks noGrp="1"/>
          </p:cNvSpPr>
          <p:nvPr>
            <p:ph type="ftr" sz="quarter" idx="11"/>
          </p:nvPr>
        </p:nvSpPr>
        <p:spPr/>
        <p:txBody>
          <a:bodyPr/>
          <a:lstStyle>
            <a:lvl1pPr>
              <a:defRPr i="0">
                <a:solidFill>
                  <a:schemeClr val="tx1">
                    <a:tint val="75000"/>
                  </a:schemeClr>
                </a:solidFill>
              </a:defRPr>
            </a:lvl1pPr>
          </a:lstStyle>
          <a:p>
            <a:r>
              <a:rPr lang="nl-NL"/>
              <a:t>www.ayazorgnetwerk.nl</a:t>
            </a:r>
          </a:p>
        </p:txBody>
      </p:sp>
      <p:sp>
        <p:nvSpPr>
          <p:cNvPr id="9" name="Tijdelijke aanduiding voor dianummer 8"/>
          <p:cNvSpPr>
            <a:spLocks noGrp="1"/>
          </p:cNvSpPr>
          <p:nvPr>
            <p:ph type="sldNum" sz="quarter" idx="12"/>
          </p:nvPr>
        </p:nvSpPr>
        <p:spPr/>
        <p:txBody>
          <a:bodyPr/>
          <a:lstStyle>
            <a:lvl1pPr>
              <a:defRPr smtClean="0"/>
            </a:lvl1pPr>
          </a:lstStyle>
          <a:p>
            <a:fld id="{2FD6EFED-C9D0-844D-A9BD-2D477F693D4B}" type="slidenum">
              <a:rPr lang="nl-NL" smtClean="0"/>
              <a:t>‹nr.›</a:t>
            </a:fld>
            <a:endParaRPr lang="nl-NL"/>
          </a:p>
        </p:txBody>
      </p:sp>
    </p:spTree>
    <p:extLst>
      <p:ext uri="{BB962C8B-B14F-4D97-AF65-F5344CB8AC3E}">
        <p14:creationId xmlns:p14="http://schemas.microsoft.com/office/powerpoint/2010/main" val="32889426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NL" dirty="0"/>
          </a:p>
        </p:txBody>
      </p:sp>
      <p:sp>
        <p:nvSpPr>
          <p:cNvPr id="3" name="Tijdelijke aanduiding voor datum 2"/>
          <p:cNvSpPr>
            <a:spLocks noGrp="1"/>
          </p:cNvSpPr>
          <p:nvPr>
            <p:ph type="dt" sz="half" idx="10"/>
          </p:nvPr>
        </p:nvSpPr>
        <p:spPr/>
        <p:txBody>
          <a:bodyPr/>
          <a:lstStyle>
            <a:lvl1pPr>
              <a:defRPr/>
            </a:lvl1pPr>
          </a:lstStyle>
          <a:p>
            <a:fld id="{4FA5BF66-55EB-B54D-8A35-E1BA4C58053D}" type="datetime1">
              <a:rPr lang="nl-NL" smtClean="0"/>
              <a:t>12-09-2024</a:t>
            </a:fld>
            <a:endParaRPr lang="nl-NL"/>
          </a:p>
        </p:txBody>
      </p:sp>
      <p:sp>
        <p:nvSpPr>
          <p:cNvPr id="4" name="Tijdelijke aanduiding voor voettekst 3"/>
          <p:cNvSpPr>
            <a:spLocks noGrp="1"/>
          </p:cNvSpPr>
          <p:nvPr>
            <p:ph type="ftr" sz="quarter" idx="11"/>
          </p:nvPr>
        </p:nvSpPr>
        <p:spPr/>
        <p:txBody>
          <a:bodyPr/>
          <a:lstStyle>
            <a:lvl1pPr>
              <a:defRPr i="0">
                <a:solidFill>
                  <a:schemeClr val="tx1">
                    <a:tint val="75000"/>
                  </a:schemeClr>
                </a:solidFill>
              </a:defRPr>
            </a:lvl1pPr>
          </a:lstStyle>
          <a:p>
            <a:r>
              <a:rPr lang="nl-NL"/>
              <a:t>www.ayazorgnetwerk.nl</a:t>
            </a:r>
          </a:p>
        </p:txBody>
      </p:sp>
      <p:sp>
        <p:nvSpPr>
          <p:cNvPr id="5" name="Tijdelijke aanduiding voor dianummer 4"/>
          <p:cNvSpPr>
            <a:spLocks noGrp="1"/>
          </p:cNvSpPr>
          <p:nvPr>
            <p:ph type="sldNum" sz="quarter" idx="12"/>
          </p:nvPr>
        </p:nvSpPr>
        <p:spPr/>
        <p:txBody>
          <a:bodyPr/>
          <a:lstStyle>
            <a:lvl1pPr>
              <a:defRPr smtClean="0"/>
            </a:lvl1pPr>
          </a:lstStyle>
          <a:p>
            <a:fld id="{2FD6EFED-C9D0-844D-A9BD-2D477F693D4B}" type="slidenum">
              <a:rPr lang="nl-NL" smtClean="0"/>
              <a:t>‹nr.›</a:t>
            </a:fld>
            <a:endParaRPr lang="nl-NL"/>
          </a:p>
        </p:txBody>
      </p:sp>
    </p:spTree>
    <p:extLst>
      <p:ext uri="{BB962C8B-B14F-4D97-AF65-F5344CB8AC3E}">
        <p14:creationId xmlns:p14="http://schemas.microsoft.com/office/powerpoint/2010/main" val="30033699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lvl1pPr>
              <a:defRPr/>
            </a:lvl1pPr>
          </a:lstStyle>
          <a:p>
            <a:fld id="{70A98DE8-2CF5-E745-B8C5-DD7E1BB9A0F3}" type="datetime1">
              <a:rPr lang="nl-NL" smtClean="0"/>
              <a:t>12-09-2024</a:t>
            </a:fld>
            <a:endParaRPr lang="nl-NL"/>
          </a:p>
        </p:txBody>
      </p:sp>
      <p:sp>
        <p:nvSpPr>
          <p:cNvPr id="3" name="Tijdelijke aanduiding voor voettekst 2"/>
          <p:cNvSpPr>
            <a:spLocks noGrp="1"/>
          </p:cNvSpPr>
          <p:nvPr>
            <p:ph type="ftr" sz="quarter" idx="11"/>
          </p:nvPr>
        </p:nvSpPr>
        <p:spPr/>
        <p:txBody>
          <a:bodyPr/>
          <a:lstStyle>
            <a:lvl1pPr>
              <a:defRPr i="0">
                <a:solidFill>
                  <a:schemeClr val="tx1">
                    <a:tint val="75000"/>
                  </a:schemeClr>
                </a:solidFill>
              </a:defRPr>
            </a:lvl1pPr>
          </a:lstStyle>
          <a:p>
            <a:r>
              <a:rPr lang="nl-NL"/>
              <a:t>www.ayazorgnetwerk.nl</a:t>
            </a:r>
          </a:p>
        </p:txBody>
      </p:sp>
      <p:sp>
        <p:nvSpPr>
          <p:cNvPr id="4" name="Tijdelijke aanduiding voor dianummer 3"/>
          <p:cNvSpPr>
            <a:spLocks noGrp="1"/>
          </p:cNvSpPr>
          <p:nvPr>
            <p:ph type="sldNum" sz="quarter" idx="12"/>
          </p:nvPr>
        </p:nvSpPr>
        <p:spPr/>
        <p:txBody>
          <a:bodyPr/>
          <a:lstStyle>
            <a:lvl1pPr>
              <a:defRPr smtClean="0"/>
            </a:lvl1pPr>
          </a:lstStyle>
          <a:p>
            <a:fld id="{2FD6EFED-C9D0-844D-A9BD-2D477F693D4B}" type="slidenum">
              <a:rPr lang="nl-NL" smtClean="0"/>
              <a:t>‹nr.›</a:t>
            </a:fld>
            <a:endParaRPr lang="nl-NL"/>
          </a:p>
        </p:txBody>
      </p:sp>
    </p:spTree>
    <p:extLst>
      <p:ext uri="{BB962C8B-B14F-4D97-AF65-F5344CB8AC3E}">
        <p14:creationId xmlns:p14="http://schemas.microsoft.com/office/powerpoint/2010/main" val="16596357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583499" y="908720"/>
            <a:ext cx="4032448" cy="670396"/>
          </a:xfrm>
        </p:spPr>
        <p:txBody>
          <a:bodyPr anchor="b"/>
          <a:lstStyle>
            <a:lvl1pPr algn="l">
              <a:defRPr sz="2000" b="1"/>
            </a:lvl1pPr>
          </a:lstStyle>
          <a:p>
            <a:r>
              <a:rPr lang="nl-NL" noProof="0"/>
              <a:t>Klik om stijl te bewerken</a:t>
            </a:r>
            <a:endParaRPr lang="en-US" noProof="0"/>
          </a:p>
        </p:txBody>
      </p:sp>
      <p:sp>
        <p:nvSpPr>
          <p:cNvPr id="3" name="Tijdelijke aanduiding voor inhoud 2"/>
          <p:cNvSpPr>
            <a:spLocks noGrp="1"/>
          </p:cNvSpPr>
          <p:nvPr>
            <p:ph idx="1"/>
          </p:nvPr>
        </p:nvSpPr>
        <p:spPr>
          <a:xfrm>
            <a:off x="5999989" y="908721"/>
            <a:ext cx="5582411" cy="5217443"/>
          </a:xfrm>
        </p:spPr>
        <p:txBody>
          <a:bodyPr/>
          <a:lstStyle>
            <a:lvl1pPr>
              <a:buClr>
                <a:srgbClr val="651A7A"/>
              </a:buClr>
              <a:defRPr sz="3200"/>
            </a:lvl1pPr>
            <a:lvl2pPr>
              <a:buClr>
                <a:srgbClr val="651A7A"/>
              </a:buClr>
              <a:defRPr sz="2800"/>
            </a:lvl2pPr>
            <a:lvl3pPr>
              <a:buClr>
                <a:srgbClr val="651A7A"/>
              </a:buClr>
              <a:defRPr sz="2400"/>
            </a:lvl3pPr>
            <a:lvl4pPr>
              <a:buClr>
                <a:srgbClr val="651A7A"/>
              </a:buClr>
              <a:defRPr sz="2000"/>
            </a:lvl4pPr>
            <a:lvl5pPr>
              <a:buClr>
                <a:srgbClr val="651A7A"/>
              </a:buClr>
              <a:defRPr sz="2000"/>
            </a:lvl5pPr>
            <a:lvl6pPr>
              <a:defRPr sz="2000"/>
            </a:lvl6pPr>
            <a:lvl7pPr>
              <a:defRPr sz="2000"/>
            </a:lvl7pPr>
            <a:lvl8pPr>
              <a:defRPr sz="2000"/>
            </a:lvl8pPr>
            <a:lvl9pPr>
              <a:defRPr sz="2000"/>
            </a:lvl9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a:p>
        </p:txBody>
      </p:sp>
      <p:sp>
        <p:nvSpPr>
          <p:cNvPr id="4" name="Tijdelijke aanduiding voor tekst 3"/>
          <p:cNvSpPr>
            <a:spLocks noGrp="1"/>
          </p:cNvSpPr>
          <p:nvPr>
            <p:ph type="body" sz="half" idx="2"/>
          </p:nvPr>
        </p:nvSpPr>
        <p:spPr>
          <a:xfrm>
            <a:off x="1583499" y="1556793"/>
            <a:ext cx="4032448" cy="456937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lvl1pPr>
              <a:defRPr/>
            </a:lvl1pPr>
          </a:lstStyle>
          <a:p>
            <a:fld id="{D48F156E-5C7A-1346-829C-287EBA0BF3A2}" type="datetime1">
              <a:rPr lang="nl-NL" smtClean="0"/>
              <a:t>12-09-2024</a:t>
            </a:fld>
            <a:endParaRPr lang="nl-NL"/>
          </a:p>
        </p:txBody>
      </p:sp>
      <p:sp>
        <p:nvSpPr>
          <p:cNvPr id="6" name="Tijdelijke aanduiding voor voettekst 5"/>
          <p:cNvSpPr>
            <a:spLocks noGrp="1"/>
          </p:cNvSpPr>
          <p:nvPr>
            <p:ph type="ftr" sz="quarter" idx="11"/>
          </p:nvPr>
        </p:nvSpPr>
        <p:spPr/>
        <p:txBody>
          <a:bodyPr/>
          <a:lstStyle>
            <a:lvl1pPr>
              <a:defRPr i="0">
                <a:solidFill>
                  <a:schemeClr val="tx1">
                    <a:tint val="75000"/>
                  </a:schemeClr>
                </a:solidFill>
              </a:defRPr>
            </a:lvl1pPr>
          </a:lstStyle>
          <a:p>
            <a:r>
              <a:rPr lang="nl-NL"/>
              <a:t>www.ayazorgnetwerk.nl</a:t>
            </a:r>
          </a:p>
        </p:txBody>
      </p:sp>
      <p:sp>
        <p:nvSpPr>
          <p:cNvPr id="7" name="Tijdelijke aanduiding voor dianummer 6"/>
          <p:cNvSpPr>
            <a:spLocks noGrp="1"/>
          </p:cNvSpPr>
          <p:nvPr>
            <p:ph type="sldNum" sz="quarter" idx="12"/>
          </p:nvPr>
        </p:nvSpPr>
        <p:spPr/>
        <p:txBody>
          <a:bodyPr/>
          <a:lstStyle>
            <a:lvl1pPr>
              <a:defRPr smtClean="0"/>
            </a:lvl1pPr>
          </a:lstStyle>
          <a:p>
            <a:fld id="{2FD6EFED-C9D0-844D-A9BD-2D477F693D4B}" type="slidenum">
              <a:rPr lang="nl-NL" smtClean="0"/>
              <a:t>‹nr.›</a:t>
            </a:fld>
            <a:endParaRPr lang="nl-NL"/>
          </a:p>
        </p:txBody>
      </p:sp>
    </p:spTree>
    <p:extLst>
      <p:ext uri="{BB962C8B-B14F-4D97-AF65-F5344CB8AC3E}">
        <p14:creationId xmlns:p14="http://schemas.microsoft.com/office/powerpoint/2010/main" val="14241993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487488" y="4800600"/>
            <a:ext cx="7680853" cy="566738"/>
          </a:xfrm>
        </p:spPr>
        <p:txBody>
          <a:bodyPr anchor="b"/>
          <a:lstStyle>
            <a:lvl1pPr algn="l">
              <a:defRPr sz="2000" b="1"/>
            </a:lvl1pPr>
          </a:lstStyle>
          <a:p>
            <a:r>
              <a:rPr lang="nl-NL" noProof="0"/>
              <a:t>Klik om stijl te bewerken</a:t>
            </a:r>
            <a:endParaRPr lang="en-US" noProof="0"/>
          </a:p>
        </p:txBody>
      </p:sp>
      <p:sp>
        <p:nvSpPr>
          <p:cNvPr id="3" name="Tijdelijke aanduiding voor afbeelding 2"/>
          <p:cNvSpPr>
            <a:spLocks noGrp="1"/>
          </p:cNvSpPr>
          <p:nvPr>
            <p:ph type="pic" idx="1"/>
          </p:nvPr>
        </p:nvSpPr>
        <p:spPr>
          <a:xfrm>
            <a:off x="1487488" y="612775"/>
            <a:ext cx="7680853"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endParaRPr lang="en-US" noProof="0"/>
          </a:p>
        </p:txBody>
      </p:sp>
      <p:sp>
        <p:nvSpPr>
          <p:cNvPr id="4" name="Tijdelijke aanduiding voor tekst 3"/>
          <p:cNvSpPr>
            <a:spLocks noGrp="1"/>
          </p:cNvSpPr>
          <p:nvPr>
            <p:ph type="body" sz="half" idx="2"/>
          </p:nvPr>
        </p:nvSpPr>
        <p:spPr>
          <a:xfrm>
            <a:off x="1487488" y="5367338"/>
            <a:ext cx="768085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noProof="0"/>
              <a:t>Klikken om de tekststijl van het model te bewerken</a:t>
            </a:r>
          </a:p>
        </p:txBody>
      </p:sp>
      <p:sp>
        <p:nvSpPr>
          <p:cNvPr id="5" name="Tijdelijke aanduiding voor datum 4"/>
          <p:cNvSpPr>
            <a:spLocks noGrp="1"/>
          </p:cNvSpPr>
          <p:nvPr>
            <p:ph type="dt" sz="half" idx="10"/>
          </p:nvPr>
        </p:nvSpPr>
        <p:spPr/>
        <p:txBody>
          <a:bodyPr/>
          <a:lstStyle>
            <a:lvl1pPr>
              <a:defRPr/>
            </a:lvl1pPr>
          </a:lstStyle>
          <a:p>
            <a:fld id="{F661FD4D-F215-B44C-8A47-C88BBDD5FCF7}" type="datetime1">
              <a:rPr lang="nl-NL" smtClean="0"/>
              <a:t>12-09-2024</a:t>
            </a:fld>
            <a:endParaRPr lang="nl-NL"/>
          </a:p>
        </p:txBody>
      </p:sp>
      <p:sp>
        <p:nvSpPr>
          <p:cNvPr id="6" name="Tijdelijke aanduiding voor voettekst 5"/>
          <p:cNvSpPr>
            <a:spLocks noGrp="1"/>
          </p:cNvSpPr>
          <p:nvPr>
            <p:ph type="ftr" sz="quarter" idx="11"/>
          </p:nvPr>
        </p:nvSpPr>
        <p:spPr/>
        <p:txBody>
          <a:bodyPr/>
          <a:lstStyle>
            <a:lvl1pPr>
              <a:defRPr i="0">
                <a:solidFill>
                  <a:schemeClr val="tx1">
                    <a:tint val="75000"/>
                  </a:schemeClr>
                </a:solidFill>
              </a:defRPr>
            </a:lvl1pPr>
          </a:lstStyle>
          <a:p>
            <a:r>
              <a:rPr lang="nl-NL"/>
              <a:t>www.ayazorgnetwerk.nl</a:t>
            </a:r>
          </a:p>
        </p:txBody>
      </p:sp>
      <p:sp>
        <p:nvSpPr>
          <p:cNvPr id="7" name="Tijdelijke aanduiding voor dianummer 6"/>
          <p:cNvSpPr>
            <a:spLocks noGrp="1"/>
          </p:cNvSpPr>
          <p:nvPr>
            <p:ph type="sldNum" sz="quarter" idx="12"/>
          </p:nvPr>
        </p:nvSpPr>
        <p:spPr/>
        <p:txBody>
          <a:bodyPr/>
          <a:lstStyle>
            <a:lvl1pPr>
              <a:defRPr smtClean="0"/>
            </a:lvl1pPr>
          </a:lstStyle>
          <a:p>
            <a:fld id="{2FD6EFED-C9D0-844D-A9BD-2D477F693D4B}" type="slidenum">
              <a:rPr lang="nl-NL" smtClean="0"/>
              <a:t>‹nr.›</a:t>
            </a:fld>
            <a:endParaRPr lang="nl-NL"/>
          </a:p>
        </p:txBody>
      </p:sp>
    </p:spTree>
    <p:extLst>
      <p:ext uri="{BB962C8B-B14F-4D97-AF65-F5344CB8AC3E}">
        <p14:creationId xmlns:p14="http://schemas.microsoft.com/office/powerpoint/2010/main" val="8617298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17D012-26D2-E144-B641-1E0E4166888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57B4740A-A19E-D148-87AA-582790BE43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483C5305-3E9E-B346-A99C-95CF6D85AFD8}"/>
              </a:ext>
            </a:extLst>
          </p:cNvPr>
          <p:cNvSpPr>
            <a:spLocks noGrp="1"/>
          </p:cNvSpPr>
          <p:nvPr>
            <p:ph type="dt" sz="half" idx="10"/>
          </p:nvPr>
        </p:nvSpPr>
        <p:spPr/>
        <p:txBody>
          <a:bodyPr/>
          <a:lstStyle/>
          <a:p>
            <a:fld id="{C35379F5-A361-C643-A4A0-FE74A7D989CC}" type="datetime1">
              <a:rPr lang="nl-NL" smtClean="0"/>
              <a:t>12-09-2024</a:t>
            </a:fld>
            <a:endParaRPr lang="nl-NL"/>
          </a:p>
        </p:txBody>
      </p:sp>
      <p:sp>
        <p:nvSpPr>
          <p:cNvPr id="5" name="Tijdelijke aanduiding voor voettekst 4">
            <a:extLst>
              <a:ext uri="{FF2B5EF4-FFF2-40B4-BE49-F238E27FC236}">
                <a16:creationId xmlns:a16="http://schemas.microsoft.com/office/drawing/2014/main" id="{84A8B8EF-3932-DA40-ACC1-2EDE7B1E8551}"/>
              </a:ext>
            </a:extLst>
          </p:cNvPr>
          <p:cNvSpPr>
            <a:spLocks noGrp="1"/>
          </p:cNvSpPr>
          <p:nvPr>
            <p:ph type="ftr" sz="quarter" idx="11"/>
          </p:nvPr>
        </p:nvSpPr>
        <p:spPr/>
        <p:txBody>
          <a:bodyPr/>
          <a:lstStyle/>
          <a:p>
            <a:r>
              <a:rPr lang="nl-NL"/>
              <a:t>www.ayazorgnetwerk.nl</a:t>
            </a:r>
            <a:endParaRPr lang="nl-NL" dirty="0"/>
          </a:p>
        </p:txBody>
      </p:sp>
      <p:sp>
        <p:nvSpPr>
          <p:cNvPr id="6" name="Tijdelijke aanduiding voor dianummer 5">
            <a:extLst>
              <a:ext uri="{FF2B5EF4-FFF2-40B4-BE49-F238E27FC236}">
                <a16:creationId xmlns:a16="http://schemas.microsoft.com/office/drawing/2014/main" id="{C7C93986-B9BB-E749-B097-A220C836440E}"/>
              </a:ext>
            </a:extLst>
          </p:cNvPr>
          <p:cNvSpPr>
            <a:spLocks noGrp="1"/>
          </p:cNvSpPr>
          <p:nvPr>
            <p:ph type="sldNum" sz="quarter" idx="12"/>
          </p:nvPr>
        </p:nvSpPr>
        <p:spPr/>
        <p:txBody>
          <a:bodyPr/>
          <a:lstStyle/>
          <a:p>
            <a:fld id="{2FD6EFED-C9D0-844D-A9BD-2D477F693D4B}" type="slidenum">
              <a:rPr lang="nl-NL" smtClean="0"/>
              <a:t>‹nr.›</a:t>
            </a:fld>
            <a:endParaRPr lang="nl-NL" dirty="0"/>
          </a:p>
        </p:txBody>
      </p:sp>
    </p:spTree>
    <p:extLst>
      <p:ext uri="{BB962C8B-B14F-4D97-AF65-F5344CB8AC3E}">
        <p14:creationId xmlns:p14="http://schemas.microsoft.com/office/powerpoint/2010/main" val="848161230"/>
      </p:ext>
    </p:extLst>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2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56602F-2637-C74D-915B-5DDC4A7ABCAD}"/>
              </a:ext>
            </a:extLst>
          </p:cNvPr>
          <p:cNvSpPr>
            <a:spLocks noGrp="1"/>
          </p:cNvSpPr>
          <p:nvPr>
            <p:ph type="ctrTitle" hasCustomPrompt="1"/>
          </p:nvPr>
        </p:nvSpPr>
        <p:spPr>
          <a:xfrm rot="20999900">
            <a:off x="1524000" y="2012018"/>
            <a:ext cx="9144000" cy="1124585"/>
          </a:xfrm>
        </p:spPr>
        <p:txBody>
          <a:bodyPr anchor="b">
            <a:normAutofit/>
          </a:bodyPr>
          <a:lstStyle>
            <a:lvl1pPr algn="ctr">
              <a:defRPr sz="6000"/>
            </a:lvl1pPr>
          </a:lstStyle>
          <a:p>
            <a:r>
              <a:rPr lang="nl-NL" dirty="0"/>
              <a:t>Titel</a:t>
            </a:r>
          </a:p>
        </p:txBody>
      </p:sp>
      <p:sp>
        <p:nvSpPr>
          <p:cNvPr id="3" name="Ondertitel 2">
            <a:extLst>
              <a:ext uri="{FF2B5EF4-FFF2-40B4-BE49-F238E27FC236}">
                <a16:creationId xmlns:a16="http://schemas.microsoft.com/office/drawing/2014/main" id="{64014658-BF08-CD47-A4F2-8E53685531C0}"/>
              </a:ext>
            </a:extLst>
          </p:cNvPr>
          <p:cNvSpPr>
            <a:spLocks noGrp="1"/>
          </p:cNvSpPr>
          <p:nvPr>
            <p:ph type="subTitle" idx="1" hasCustomPrompt="1"/>
          </p:nvPr>
        </p:nvSpPr>
        <p:spPr>
          <a:xfrm rot="21000000">
            <a:off x="1694745" y="3215287"/>
            <a:ext cx="9144000" cy="589227"/>
          </a:xfrm>
        </p:spPr>
        <p:txBody>
          <a:bodyPr/>
          <a:lstStyle>
            <a:lvl1pPr marL="0" indent="0" algn="ctr">
              <a:buNone/>
              <a:defRPr sz="2400">
                <a:solidFill>
                  <a:srgbClr val="85848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Ondertitel</a:t>
            </a:r>
          </a:p>
        </p:txBody>
      </p:sp>
      <p:sp>
        <p:nvSpPr>
          <p:cNvPr id="4" name="Tijdelijke aanduiding voor datum 3">
            <a:extLst>
              <a:ext uri="{FF2B5EF4-FFF2-40B4-BE49-F238E27FC236}">
                <a16:creationId xmlns:a16="http://schemas.microsoft.com/office/drawing/2014/main" id="{592DDCF3-76C2-7C45-B2D1-0CF4A189A859}"/>
              </a:ext>
            </a:extLst>
          </p:cNvPr>
          <p:cNvSpPr>
            <a:spLocks noGrp="1"/>
          </p:cNvSpPr>
          <p:nvPr>
            <p:ph type="dt" sz="half" idx="10"/>
          </p:nvPr>
        </p:nvSpPr>
        <p:spPr/>
        <p:txBody>
          <a:bodyPr/>
          <a:lstStyle/>
          <a:p>
            <a:fld id="{62F7BCDD-8BCC-1141-B482-66DFF42A57B6}" type="datetime1">
              <a:rPr lang="nl-NL" smtClean="0"/>
              <a:t>12-09-2024</a:t>
            </a:fld>
            <a:endParaRPr lang="nl-NL" dirty="0"/>
          </a:p>
        </p:txBody>
      </p:sp>
      <p:sp>
        <p:nvSpPr>
          <p:cNvPr id="5" name="Tijdelijke aanduiding voor voettekst 4">
            <a:extLst>
              <a:ext uri="{FF2B5EF4-FFF2-40B4-BE49-F238E27FC236}">
                <a16:creationId xmlns:a16="http://schemas.microsoft.com/office/drawing/2014/main" id="{18EF9135-B4DA-9A4E-94AD-99B6552817C5}"/>
              </a:ext>
            </a:extLst>
          </p:cNvPr>
          <p:cNvSpPr>
            <a:spLocks noGrp="1"/>
          </p:cNvSpPr>
          <p:nvPr>
            <p:ph type="ftr" sz="quarter" idx="11"/>
          </p:nvPr>
        </p:nvSpPr>
        <p:spPr/>
        <p:txBody>
          <a:bodyPr/>
          <a:lstStyle/>
          <a:p>
            <a:r>
              <a:rPr lang="nl-NL" dirty="0" err="1"/>
              <a:t>www.ayazorgnetwerk.nl</a:t>
            </a:r>
            <a:endParaRPr lang="nl-NL" dirty="0"/>
          </a:p>
        </p:txBody>
      </p:sp>
      <p:sp>
        <p:nvSpPr>
          <p:cNvPr id="6" name="Tijdelijke aanduiding voor dianummer 5">
            <a:extLst>
              <a:ext uri="{FF2B5EF4-FFF2-40B4-BE49-F238E27FC236}">
                <a16:creationId xmlns:a16="http://schemas.microsoft.com/office/drawing/2014/main" id="{BC52426E-020B-F149-AE19-55F43E73FEE3}"/>
              </a:ext>
            </a:extLst>
          </p:cNvPr>
          <p:cNvSpPr>
            <a:spLocks noGrp="1"/>
          </p:cNvSpPr>
          <p:nvPr>
            <p:ph type="sldNum" sz="quarter" idx="12"/>
          </p:nvPr>
        </p:nvSpPr>
        <p:spPr/>
        <p:txBody>
          <a:bodyPr/>
          <a:lstStyle/>
          <a:p>
            <a:r>
              <a:rPr lang="nl-NL" b="1" dirty="0"/>
              <a:t>Naam</a:t>
            </a:r>
            <a:br>
              <a:rPr lang="nl-NL" dirty="0"/>
            </a:br>
            <a:r>
              <a:rPr lang="nl-NL" dirty="0"/>
              <a:t>Functie</a:t>
            </a:r>
          </a:p>
        </p:txBody>
      </p:sp>
      <p:sp>
        <p:nvSpPr>
          <p:cNvPr id="14" name="Tijdelijke aanduiding voor tekst 13">
            <a:extLst>
              <a:ext uri="{FF2B5EF4-FFF2-40B4-BE49-F238E27FC236}">
                <a16:creationId xmlns:a16="http://schemas.microsoft.com/office/drawing/2014/main" id="{A9FDD548-9590-C14F-B12C-7BAD7ACC0B1A}"/>
              </a:ext>
            </a:extLst>
          </p:cNvPr>
          <p:cNvSpPr>
            <a:spLocks noGrp="1"/>
          </p:cNvSpPr>
          <p:nvPr>
            <p:ph type="body" sz="quarter" idx="14" hasCustomPrompt="1"/>
          </p:nvPr>
        </p:nvSpPr>
        <p:spPr>
          <a:xfrm>
            <a:off x="8153401" y="4966325"/>
            <a:ext cx="2667046" cy="317501"/>
          </a:xfrm>
        </p:spPr>
        <p:txBody>
          <a:bodyPr>
            <a:noAutofit/>
          </a:bodyPr>
          <a:lstStyle>
            <a:lvl1pPr marL="0" indent="0" algn="r">
              <a:buNone/>
              <a:defRPr sz="1600" b="1">
                <a:solidFill>
                  <a:srgbClr val="858484"/>
                </a:solidFill>
              </a:defRPr>
            </a:lvl1pPr>
          </a:lstStyle>
          <a:p>
            <a:pPr lvl="0"/>
            <a:r>
              <a:rPr lang="nl-NL" dirty="0"/>
              <a:t>Naam</a:t>
            </a:r>
          </a:p>
          <a:p>
            <a:pPr lvl="0"/>
            <a:endParaRPr lang="nl-NL" dirty="0"/>
          </a:p>
        </p:txBody>
      </p:sp>
      <p:sp>
        <p:nvSpPr>
          <p:cNvPr id="18" name="Tijdelijke aanduiding voor tekst 17">
            <a:extLst>
              <a:ext uri="{FF2B5EF4-FFF2-40B4-BE49-F238E27FC236}">
                <a16:creationId xmlns:a16="http://schemas.microsoft.com/office/drawing/2014/main" id="{9F67FB49-85DE-4B43-AC1A-2C4629CED3B1}"/>
              </a:ext>
            </a:extLst>
          </p:cNvPr>
          <p:cNvSpPr>
            <a:spLocks noGrp="1"/>
          </p:cNvSpPr>
          <p:nvPr>
            <p:ph type="body" sz="quarter" idx="15" hasCustomPrompt="1"/>
          </p:nvPr>
        </p:nvSpPr>
        <p:spPr>
          <a:xfrm>
            <a:off x="8153401" y="5298906"/>
            <a:ext cx="2667046" cy="317500"/>
          </a:xfrm>
        </p:spPr>
        <p:txBody>
          <a:bodyPr/>
          <a:lstStyle>
            <a:lvl1pPr marL="0" indent="0" algn="r">
              <a:buNone/>
              <a:defRPr sz="1600">
                <a:solidFill>
                  <a:srgbClr val="858484"/>
                </a:solidFill>
              </a:defRPr>
            </a:lvl1pPr>
          </a:lstStyle>
          <a:p>
            <a:pPr lvl="0"/>
            <a:r>
              <a:rPr lang="nl-NL" dirty="0"/>
              <a:t>Functie</a:t>
            </a:r>
          </a:p>
        </p:txBody>
      </p:sp>
    </p:spTree>
    <p:extLst>
      <p:ext uri="{BB962C8B-B14F-4D97-AF65-F5344CB8AC3E}">
        <p14:creationId xmlns:p14="http://schemas.microsoft.com/office/powerpoint/2010/main" val="13255273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3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56602F-2637-C74D-915B-5DDC4A7ABCAD}"/>
              </a:ext>
            </a:extLst>
          </p:cNvPr>
          <p:cNvSpPr>
            <a:spLocks noGrp="1"/>
          </p:cNvSpPr>
          <p:nvPr>
            <p:ph type="ctrTitle" hasCustomPrompt="1"/>
          </p:nvPr>
        </p:nvSpPr>
        <p:spPr>
          <a:xfrm>
            <a:off x="838200" y="304243"/>
            <a:ext cx="9144000" cy="589228"/>
          </a:xfrm>
        </p:spPr>
        <p:txBody>
          <a:bodyPr anchor="ctr" anchorCtr="0">
            <a:noAutofit/>
          </a:bodyPr>
          <a:lstStyle>
            <a:lvl1pPr algn="ctr">
              <a:defRPr sz="3200"/>
            </a:lvl1pPr>
          </a:lstStyle>
          <a:p>
            <a:r>
              <a:rPr lang="nl-NL" dirty="0"/>
              <a:t>Suggestie titel: </a:t>
            </a:r>
            <a:br>
              <a:rPr lang="nl-NL" dirty="0"/>
            </a:br>
            <a:r>
              <a:rPr lang="nl-NL" dirty="0"/>
              <a:t>Nationaal AYA ‘Jong &amp; Kanker’ Zorgnetwerk</a:t>
            </a:r>
          </a:p>
        </p:txBody>
      </p:sp>
      <p:sp>
        <p:nvSpPr>
          <p:cNvPr id="3" name="Ondertitel 2">
            <a:extLst>
              <a:ext uri="{FF2B5EF4-FFF2-40B4-BE49-F238E27FC236}">
                <a16:creationId xmlns:a16="http://schemas.microsoft.com/office/drawing/2014/main" id="{64014658-BF08-CD47-A4F2-8E53685531C0}"/>
              </a:ext>
            </a:extLst>
          </p:cNvPr>
          <p:cNvSpPr>
            <a:spLocks noGrp="1"/>
          </p:cNvSpPr>
          <p:nvPr>
            <p:ph type="subTitle" idx="1" hasCustomPrompt="1"/>
          </p:nvPr>
        </p:nvSpPr>
        <p:spPr>
          <a:xfrm>
            <a:off x="838200" y="1020732"/>
            <a:ext cx="9144000" cy="589227"/>
          </a:xfrm>
        </p:spPr>
        <p:txBody>
          <a:bodyPr anchor="ctr" anchorCtr="0"/>
          <a:lstStyle>
            <a:lvl1pPr marL="0" indent="0" algn="ctr">
              <a:buNone/>
              <a:defRPr sz="2400">
                <a:solidFill>
                  <a:srgbClr val="85848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Suggestie ondertitel: Zorg aan een bijzondere doelgroep</a:t>
            </a:r>
          </a:p>
        </p:txBody>
      </p:sp>
      <p:sp>
        <p:nvSpPr>
          <p:cNvPr id="4" name="Tijdelijke aanduiding voor datum 3">
            <a:extLst>
              <a:ext uri="{FF2B5EF4-FFF2-40B4-BE49-F238E27FC236}">
                <a16:creationId xmlns:a16="http://schemas.microsoft.com/office/drawing/2014/main" id="{592DDCF3-76C2-7C45-B2D1-0CF4A189A859}"/>
              </a:ext>
            </a:extLst>
          </p:cNvPr>
          <p:cNvSpPr>
            <a:spLocks noGrp="1"/>
          </p:cNvSpPr>
          <p:nvPr>
            <p:ph type="dt" sz="half" idx="10"/>
          </p:nvPr>
        </p:nvSpPr>
        <p:spPr/>
        <p:txBody>
          <a:bodyPr/>
          <a:lstStyle/>
          <a:p>
            <a:fld id="{62F7BCDD-8BCC-1141-B482-66DFF42A57B6}" type="datetime1">
              <a:rPr lang="nl-NL" smtClean="0"/>
              <a:t>12-09-2024</a:t>
            </a:fld>
            <a:endParaRPr lang="nl-NL" dirty="0"/>
          </a:p>
        </p:txBody>
      </p:sp>
      <p:sp>
        <p:nvSpPr>
          <p:cNvPr id="5" name="Tijdelijke aanduiding voor voettekst 4">
            <a:extLst>
              <a:ext uri="{FF2B5EF4-FFF2-40B4-BE49-F238E27FC236}">
                <a16:creationId xmlns:a16="http://schemas.microsoft.com/office/drawing/2014/main" id="{18EF9135-B4DA-9A4E-94AD-99B6552817C5}"/>
              </a:ext>
            </a:extLst>
          </p:cNvPr>
          <p:cNvSpPr>
            <a:spLocks noGrp="1"/>
          </p:cNvSpPr>
          <p:nvPr>
            <p:ph type="ftr" sz="quarter" idx="11"/>
          </p:nvPr>
        </p:nvSpPr>
        <p:spPr/>
        <p:txBody>
          <a:bodyPr/>
          <a:lstStyle/>
          <a:p>
            <a:r>
              <a:rPr lang="nl-NL" dirty="0" err="1"/>
              <a:t>www.ayazorgnetwerk.nl</a:t>
            </a:r>
            <a:endParaRPr lang="nl-NL" dirty="0"/>
          </a:p>
        </p:txBody>
      </p:sp>
      <p:sp>
        <p:nvSpPr>
          <p:cNvPr id="6" name="Tijdelijke aanduiding voor dianummer 5">
            <a:extLst>
              <a:ext uri="{FF2B5EF4-FFF2-40B4-BE49-F238E27FC236}">
                <a16:creationId xmlns:a16="http://schemas.microsoft.com/office/drawing/2014/main" id="{BC52426E-020B-F149-AE19-55F43E73FEE3}"/>
              </a:ext>
            </a:extLst>
          </p:cNvPr>
          <p:cNvSpPr>
            <a:spLocks noGrp="1"/>
          </p:cNvSpPr>
          <p:nvPr>
            <p:ph type="sldNum" sz="quarter" idx="12"/>
          </p:nvPr>
        </p:nvSpPr>
        <p:spPr/>
        <p:txBody>
          <a:bodyPr/>
          <a:lstStyle/>
          <a:p>
            <a:r>
              <a:rPr lang="nl-NL" b="1" dirty="0"/>
              <a:t>Naam</a:t>
            </a:r>
            <a:br>
              <a:rPr lang="nl-NL" dirty="0"/>
            </a:br>
            <a:r>
              <a:rPr lang="nl-NL" dirty="0"/>
              <a:t>Functie</a:t>
            </a:r>
          </a:p>
        </p:txBody>
      </p:sp>
      <p:sp>
        <p:nvSpPr>
          <p:cNvPr id="14" name="Tijdelijke aanduiding voor tekst 13">
            <a:extLst>
              <a:ext uri="{FF2B5EF4-FFF2-40B4-BE49-F238E27FC236}">
                <a16:creationId xmlns:a16="http://schemas.microsoft.com/office/drawing/2014/main" id="{A9FDD548-9590-C14F-B12C-7BAD7ACC0B1A}"/>
              </a:ext>
            </a:extLst>
          </p:cNvPr>
          <p:cNvSpPr>
            <a:spLocks noGrp="1"/>
          </p:cNvSpPr>
          <p:nvPr>
            <p:ph type="body" sz="quarter" idx="14" hasCustomPrompt="1"/>
          </p:nvPr>
        </p:nvSpPr>
        <p:spPr>
          <a:xfrm>
            <a:off x="8902453" y="4966325"/>
            <a:ext cx="2667046" cy="317501"/>
          </a:xfrm>
        </p:spPr>
        <p:txBody>
          <a:bodyPr>
            <a:noAutofit/>
          </a:bodyPr>
          <a:lstStyle>
            <a:lvl1pPr marL="0" indent="0" algn="r">
              <a:buNone/>
              <a:defRPr sz="1600" b="1">
                <a:solidFill>
                  <a:srgbClr val="858484"/>
                </a:solidFill>
              </a:defRPr>
            </a:lvl1pPr>
          </a:lstStyle>
          <a:p>
            <a:pPr lvl="0"/>
            <a:r>
              <a:rPr lang="nl-NL" dirty="0"/>
              <a:t>Naam</a:t>
            </a:r>
          </a:p>
          <a:p>
            <a:pPr lvl="0"/>
            <a:endParaRPr lang="nl-NL" dirty="0"/>
          </a:p>
        </p:txBody>
      </p:sp>
      <p:sp>
        <p:nvSpPr>
          <p:cNvPr id="18" name="Tijdelijke aanduiding voor tekst 17">
            <a:extLst>
              <a:ext uri="{FF2B5EF4-FFF2-40B4-BE49-F238E27FC236}">
                <a16:creationId xmlns:a16="http://schemas.microsoft.com/office/drawing/2014/main" id="{9F67FB49-85DE-4B43-AC1A-2C4629CED3B1}"/>
              </a:ext>
            </a:extLst>
          </p:cNvPr>
          <p:cNvSpPr>
            <a:spLocks noGrp="1"/>
          </p:cNvSpPr>
          <p:nvPr>
            <p:ph type="body" sz="quarter" idx="15" hasCustomPrompt="1"/>
          </p:nvPr>
        </p:nvSpPr>
        <p:spPr>
          <a:xfrm>
            <a:off x="8902453" y="5298906"/>
            <a:ext cx="2667046" cy="317500"/>
          </a:xfrm>
        </p:spPr>
        <p:txBody>
          <a:bodyPr/>
          <a:lstStyle>
            <a:lvl1pPr marL="0" indent="0" algn="r">
              <a:buNone/>
              <a:defRPr sz="1600">
                <a:solidFill>
                  <a:srgbClr val="858484"/>
                </a:solidFill>
              </a:defRPr>
            </a:lvl1pPr>
          </a:lstStyle>
          <a:p>
            <a:pPr lvl="0"/>
            <a:r>
              <a:rPr lang="nl-NL" dirty="0"/>
              <a:t>Functie</a:t>
            </a:r>
          </a:p>
        </p:txBody>
      </p:sp>
      <p:sp>
        <p:nvSpPr>
          <p:cNvPr id="8" name="Tijdelijke aanduiding voor tekst 7">
            <a:extLst>
              <a:ext uri="{FF2B5EF4-FFF2-40B4-BE49-F238E27FC236}">
                <a16:creationId xmlns:a16="http://schemas.microsoft.com/office/drawing/2014/main" id="{06240374-3489-3045-B5B4-09B4E53D0FFD}"/>
              </a:ext>
            </a:extLst>
          </p:cNvPr>
          <p:cNvSpPr>
            <a:spLocks noGrp="1"/>
          </p:cNvSpPr>
          <p:nvPr>
            <p:ph type="body" sz="quarter" idx="16" hasCustomPrompt="1"/>
          </p:nvPr>
        </p:nvSpPr>
        <p:spPr>
          <a:xfrm>
            <a:off x="8902407" y="5880100"/>
            <a:ext cx="2667046" cy="317500"/>
          </a:xfrm>
        </p:spPr>
        <p:txBody>
          <a:bodyPr>
            <a:noAutofit/>
          </a:bodyPr>
          <a:lstStyle>
            <a:lvl1pPr marL="0" indent="0" algn="r">
              <a:buNone/>
              <a:defRPr sz="1200">
                <a:solidFill>
                  <a:srgbClr val="858484"/>
                </a:solidFill>
              </a:defRPr>
            </a:lvl1pPr>
            <a:lvl2pPr>
              <a:defRPr sz="1050"/>
            </a:lvl2pPr>
            <a:lvl3pPr>
              <a:defRPr sz="1000"/>
            </a:lvl3pPr>
            <a:lvl4pPr>
              <a:defRPr sz="900"/>
            </a:lvl4pPr>
            <a:lvl5pPr>
              <a:defRPr sz="900"/>
            </a:lvl5pPr>
          </a:lstStyle>
          <a:p>
            <a:pPr lvl="0"/>
            <a:r>
              <a:rPr lang="nl-NL" dirty="0"/>
              <a:t>URL website invoegen</a:t>
            </a:r>
          </a:p>
        </p:txBody>
      </p:sp>
    </p:spTree>
    <p:extLst>
      <p:ext uri="{BB962C8B-B14F-4D97-AF65-F5344CB8AC3E}">
        <p14:creationId xmlns:p14="http://schemas.microsoft.com/office/powerpoint/2010/main" val="3703597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7"/>
            <a:ext cx="10363200" cy="1470025"/>
          </a:xfrm>
          <a:prstGeom prst="rect">
            <a:avLst/>
          </a:prstGeom>
        </p:spPr>
        <p:txBody>
          <a:bodyPr lIns="56684" tIns="28342" rIns="56684" bIns="28342"/>
          <a:lstStyle/>
          <a:p>
            <a:r>
              <a:rPr lang="nl-NL"/>
              <a:t>Klik om stijl te bewerken</a:t>
            </a:r>
            <a:endParaRPr lang="en-GB" dirty="0"/>
          </a:p>
        </p:txBody>
      </p:sp>
      <p:sp>
        <p:nvSpPr>
          <p:cNvPr id="3" name="Subtitel 2"/>
          <p:cNvSpPr>
            <a:spLocks noGrp="1"/>
          </p:cNvSpPr>
          <p:nvPr>
            <p:ph type="subTitle" idx="1"/>
          </p:nvPr>
        </p:nvSpPr>
        <p:spPr>
          <a:xfrm>
            <a:off x="1828801" y="3886200"/>
            <a:ext cx="8534400" cy="1752600"/>
          </a:xfrm>
          <a:prstGeom prst="rect">
            <a:avLst/>
          </a:prstGeom>
        </p:spPr>
        <p:txBody>
          <a:bodyPr lIns="56684" tIns="28342" rIns="56684" bIns="28342"/>
          <a:lstStyle>
            <a:lvl1pPr marL="0" indent="0" algn="ctr">
              <a:buNone/>
              <a:defRPr>
                <a:solidFill>
                  <a:schemeClr val="tx1">
                    <a:tint val="75000"/>
                  </a:schemeClr>
                </a:solidFill>
              </a:defRPr>
            </a:lvl1pPr>
            <a:lvl2pPr marL="457154" indent="0" algn="ctr">
              <a:buNone/>
              <a:defRPr>
                <a:solidFill>
                  <a:schemeClr val="tx1">
                    <a:tint val="75000"/>
                  </a:schemeClr>
                </a:solidFill>
              </a:defRPr>
            </a:lvl2pPr>
            <a:lvl3pPr marL="914307" indent="0" algn="ctr">
              <a:buNone/>
              <a:defRPr>
                <a:solidFill>
                  <a:schemeClr val="tx1">
                    <a:tint val="75000"/>
                  </a:schemeClr>
                </a:solidFill>
              </a:defRPr>
            </a:lvl3pPr>
            <a:lvl4pPr marL="1371461" indent="0" algn="ctr">
              <a:buNone/>
              <a:defRPr>
                <a:solidFill>
                  <a:schemeClr val="tx1">
                    <a:tint val="75000"/>
                  </a:schemeClr>
                </a:solidFill>
              </a:defRPr>
            </a:lvl4pPr>
            <a:lvl5pPr marL="1828614" indent="0" algn="ctr">
              <a:buNone/>
              <a:defRPr>
                <a:solidFill>
                  <a:schemeClr val="tx1">
                    <a:tint val="75000"/>
                  </a:schemeClr>
                </a:solidFill>
              </a:defRPr>
            </a:lvl5pPr>
            <a:lvl6pPr marL="2285768" indent="0" algn="ctr">
              <a:buNone/>
              <a:defRPr>
                <a:solidFill>
                  <a:schemeClr val="tx1">
                    <a:tint val="75000"/>
                  </a:schemeClr>
                </a:solidFill>
              </a:defRPr>
            </a:lvl6pPr>
            <a:lvl7pPr marL="2742922" indent="0" algn="ctr">
              <a:buNone/>
              <a:defRPr>
                <a:solidFill>
                  <a:schemeClr val="tx1">
                    <a:tint val="75000"/>
                  </a:schemeClr>
                </a:solidFill>
              </a:defRPr>
            </a:lvl7pPr>
            <a:lvl8pPr marL="3200076" indent="0" algn="ctr">
              <a:buNone/>
              <a:defRPr>
                <a:solidFill>
                  <a:schemeClr val="tx1">
                    <a:tint val="75000"/>
                  </a:schemeClr>
                </a:solidFill>
              </a:defRPr>
            </a:lvl8pPr>
            <a:lvl9pPr marL="3657230" indent="0" algn="ctr">
              <a:buNone/>
              <a:defRPr>
                <a:solidFill>
                  <a:schemeClr val="tx1">
                    <a:tint val="75000"/>
                  </a:schemeClr>
                </a:solidFill>
              </a:defRPr>
            </a:lvl9pPr>
          </a:lstStyle>
          <a:p>
            <a:r>
              <a:rPr lang="nl-NL"/>
              <a:t>Klikken om de ondertitelstijl van het model te bewerken</a:t>
            </a:r>
            <a:endParaRPr lang="en-GB"/>
          </a:p>
        </p:txBody>
      </p:sp>
      <p:sp>
        <p:nvSpPr>
          <p:cNvPr id="4" name="Tijdelijke aanduiding voor datum 3"/>
          <p:cNvSpPr>
            <a:spLocks noGrp="1"/>
          </p:cNvSpPr>
          <p:nvPr>
            <p:ph type="dt" sz="half" idx="10"/>
          </p:nvPr>
        </p:nvSpPr>
        <p:spPr>
          <a:xfrm>
            <a:off x="609600" y="6356351"/>
            <a:ext cx="2844800" cy="365125"/>
          </a:xfrm>
          <a:prstGeom prst="rect">
            <a:avLst/>
          </a:prstGeom>
        </p:spPr>
        <p:txBody>
          <a:bodyPr lIns="56684" tIns="28342" rIns="56684" bIns="28342"/>
          <a:lstStyle>
            <a:lvl1pPr defTabSz="457154" eaLnBrk="1" fontAlgn="auto" hangingPunct="1">
              <a:spcBef>
                <a:spcPts val="0"/>
              </a:spcBef>
              <a:spcAft>
                <a:spcPts val="0"/>
              </a:spcAft>
              <a:defRPr>
                <a:solidFill>
                  <a:prstClr val="black"/>
                </a:solidFill>
                <a:latin typeface="Calibri"/>
              </a:defRPr>
            </a:lvl1pPr>
          </a:lstStyle>
          <a:p>
            <a:pPr>
              <a:defRPr/>
            </a:pPr>
            <a:fld id="{A0C5EF6C-83C5-0649-B4EB-939EFCAAFF07}" type="datetimeFigureOut">
              <a:rPr lang="nl-NL"/>
              <a:pPr>
                <a:defRPr/>
              </a:pPr>
              <a:t>12-09-2024</a:t>
            </a:fld>
            <a:endParaRPr lang="en-GB"/>
          </a:p>
        </p:txBody>
      </p:sp>
      <p:sp>
        <p:nvSpPr>
          <p:cNvPr id="5" name="Tijdelijke aanduiding voor voettekst 4"/>
          <p:cNvSpPr>
            <a:spLocks noGrp="1"/>
          </p:cNvSpPr>
          <p:nvPr>
            <p:ph type="ftr" sz="quarter" idx="11"/>
          </p:nvPr>
        </p:nvSpPr>
        <p:spPr>
          <a:xfrm>
            <a:off x="4165600" y="6356351"/>
            <a:ext cx="3860800" cy="365125"/>
          </a:xfrm>
          <a:prstGeom prst="rect">
            <a:avLst/>
          </a:prstGeom>
        </p:spPr>
        <p:txBody>
          <a:bodyPr lIns="56684" tIns="28342" rIns="56684" bIns="28342"/>
          <a:lstStyle>
            <a:lvl1pPr defTabSz="457154" eaLnBrk="1" fontAlgn="auto" hangingPunct="1">
              <a:spcBef>
                <a:spcPts val="0"/>
              </a:spcBef>
              <a:spcAft>
                <a:spcPts val="0"/>
              </a:spcAft>
              <a:defRPr>
                <a:solidFill>
                  <a:prstClr val="black"/>
                </a:solidFill>
                <a:latin typeface="Calibri"/>
              </a:defRPr>
            </a:lvl1pPr>
          </a:lstStyle>
          <a:p>
            <a:pPr>
              <a:defRPr/>
            </a:pPr>
            <a:endParaRPr lang="en-GB"/>
          </a:p>
        </p:txBody>
      </p:sp>
      <p:sp>
        <p:nvSpPr>
          <p:cNvPr id="6" name="Tijdelijke aanduiding voor dianummer 5"/>
          <p:cNvSpPr>
            <a:spLocks noGrp="1"/>
          </p:cNvSpPr>
          <p:nvPr>
            <p:ph type="sldNum" sz="quarter" idx="12"/>
          </p:nvPr>
        </p:nvSpPr>
        <p:spPr>
          <a:xfrm>
            <a:off x="8737600" y="6356351"/>
            <a:ext cx="2844800" cy="365125"/>
          </a:xfrm>
          <a:prstGeom prst="rect">
            <a:avLst/>
          </a:prstGeom>
        </p:spPr>
        <p:txBody>
          <a:bodyPr vert="horz" wrap="square" lIns="56684" tIns="28342" rIns="56684" bIns="28342" numCol="1" anchor="t" anchorCtr="0" compatLnSpc="1">
            <a:prstTxWarp prst="textNoShape">
              <a:avLst/>
            </a:prstTxWarp>
          </a:bodyPr>
          <a:lstStyle>
            <a:lvl1pPr defTabSz="455613" eaLnBrk="1" hangingPunct="1">
              <a:defRPr smtClean="0">
                <a:solidFill>
                  <a:srgbClr val="000000"/>
                </a:solidFill>
                <a:latin typeface="Calibri" charset="0"/>
              </a:defRPr>
            </a:lvl1pPr>
          </a:lstStyle>
          <a:p>
            <a:pPr>
              <a:defRPr/>
            </a:pPr>
            <a:fld id="{7D3CE01E-C44C-CF45-AAD6-B2E1673E7105}" type="slidenum">
              <a:rPr lang="en-GB" altLang="x-none"/>
              <a:pPr>
                <a:defRPr/>
              </a:pPr>
              <a:t>‹nr.›</a:t>
            </a:fld>
            <a:endParaRPr lang="en-GB" altLang="x-none"/>
          </a:p>
        </p:txBody>
      </p:sp>
    </p:spTree>
    <p:extLst>
      <p:ext uri="{BB962C8B-B14F-4D97-AF65-F5344CB8AC3E}">
        <p14:creationId xmlns:p14="http://schemas.microsoft.com/office/powerpoint/2010/main" val="32153275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pic>
        <p:nvPicPr>
          <p:cNvPr id="3" name="Afbeelding 8" descr="ruco.jp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77751"/>
          <a:stretch>
            <a:fillRect/>
          </a:stretch>
        </p:blipFill>
        <p:spPr bwMode="auto">
          <a:xfrm>
            <a:off x="10991851" y="6237288"/>
            <a:ext cx="1200149"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vak 3"/>
          <p:cNvSpPr txBox="1">
            <a:spLocks noChangeArrowheads="1"/>
          </p:cNvSpPr>
          <p:nvPr/>
        </p:nvSpPr>
        <p:spPr bwMode="auto">
          <a:xfrm>
            <a:off x="7797800" y="6453189"/>
            <a:ext cx="2396810" cy="200055"/>
          </a:xfrm>
          <a:prstGeom prst="rect">
            <a:avLst/>
          </a:prstGeom>
          <a:noFill/>
          <a:ln>
            <a:noFill/>
          </a:ln>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nl-NL" sz="700" i="1">
                <a:solidFill>
                  <a:srgbClr val="A6A6A6"/>
                </a:solidFill>
              </a:rPr>
              <a:t>AYA is part of  Radboud University Center for Oncology</a:t>
            </a:r>
          </a:p>
        </p:txBody>
      </p:sp>
      <p:sp>
        <p:nvSpPr>
          <p:cNvPr id="8" name="Titel 1"/>
          <p:cNvSpPr>
            <a:spLocks noGrp="1"/>
          </p:cNvSpPr>
          <p:nvPr>
            <p:ph type="ctrTitle"/>
          </p:nvPr>
        </p:nvSpPr>
        <p:spPr>
          <a:xfrm rot="21430997">
            <a:off x="1633699" y="1674112"/>
            <a:ext cx="9494156" cy="1728643"/>
          </a:xfrm>
        </p:spPr>
        <p:txBody>
          <a:bodyPr anchor="b">
            <a:noAutofit/>
          </a:bodyPr>
          <a:lstStyle>
            <a:lvl1pPr>
              <a:defRPr sz="4400"/>
            </a:lvl1pPr>
          </a:lstStyle>
          <a:p>
            <a:r>
              <a:rPr lang="nl-NL" noProof="0"/>
              <a:t>Klik om stijl te bewerken</a:t>
            </a:r>
            <a:endParaRPr lang="nl-NL" dirty="0"/>
          </a:p>
        </p:txBody>
      </p:sp>
      <p:sp>
        <p:nvSpPr>
          <p:cNvPr id="5" name="Tijdelijke aanduiding voor datum 3"/>
          <p:cNvSpPr>
            <a:spLocks noGrp="1"/>
          </p:cNvSpPr>
          <p:nvPr>
            <p:ph type="dt" sz="half" idx="10"/>
          </p:nvPr>
        </p:nvSpPr>
        <p:spPr>
          <a:xfrm>
            <a:off x="1488018" y="6308726"/>
            <a:ext cx="1536700" cy="365125"/>
          </a:xfrm>
        </p:spPr>
        <p:txBody>
          <a:bodyPr/>
          <a:lstStyle>
            <a:lvl1pPr>
              <a:defRPr/>
            </a:lvl1pPr>
          </a:lstStyle>
          <a:p>
            <a:fld id="{BC81CF07-F6AA-F842-9C6B-D54A9226546B}" type="datetimeFigureOut">
              <a:rPr lang="nl-NL" smtClean="0"/>
              <a:t>12-09-2024</a:t>
            </a:fld>
            <a:endParaRPr lang="nl-NL"/>
          </a:p>
        </p:txBody>
      </p:sp>
      <p:sp>
        <p:nvSpPr>
          <p:cNvPr id="6" name="Tijdelijke aanduiding voor dianummer 5"/>
          <p:cNvSpPr>
            <a:spLocks noGrp="1"/>
          </p:cNvSpPr>
          <p:nvPr>
            <p:ph type="sldNum" sz="quarter" idx="11"/>
          </p:nvPr>
        </p:nvSpPr>
        <p:spPr>
          <a:xfrm>
            <a:off x="5808133" y="6308726"/>
            <a:ext cx="973667" cy="365125"/>
          </a:xfrm>
        </p:spPr>
        <p:txBody>
          <a:bodyPr/>
          <a:lstStyle>
            <a:lvl1pPr>
              <a:defRPr smtClean="0"/>
            </a:lvl1pPr>
          </a:lstStyle>
          <a:p>
            <a:fld id="{47BBC437-D4C7-F24C-A16E-11C548648512}" type="slidenum">
              <a:rPr lang="nl-NL" smtClean="0"/>
              <a:t>‹nr.›</a:t>
            </a:fld>
            <a:endParaRPr lang="nl-NL"/>
          </a:p>
        </p:txBody>
      </p:sp>
      <p:sp>
        <p:nvSpPr>
          <p:cNvPr id="7" name="Tijdelijke aanduiding voor voettekst 4"/>
          <p:cNvSpPr>
            <a:spLocks noGrp="1"/>
          </p:cNvSpPr>
          <p:nvPr>
            <p:ph type="ftr" sz="quarter" idx="12"/>
          </p:nvPr>
        </p:nvSpPr>
        <p:spPr>
          <a:xfrm>
            <a:off x="3119967" y="6308726"/>
            <a:ext cx="2688167" cy="365125"/>
          </a:xfrm>
        </p:spPr>
        <p:txBody>
          <a:bodyPr/>
          <a:lstStyle>
            <a:lvl1pPr>
              <a:defRPr i="0">
                <a:solidFill>
                  <a:schemeClr val="tx1">
                    <a:tint val="75000"/>
                  </a:schemeClr>
                </a:solidFill>
              </a:defRPr>
            </a:lvl1pPr>
          </a:lstStyle>
          <a:p>
            <a:endParaRPr lang="nl-NL"/>
          </a:p>
        </p:txBody>
      </p:sp>
    </p:spTree>
    <p:extLst>
      <p:ext uri="{BB962C8B-B14F-4D97-AF65-F5344CB8AC3E}">
        <p14:creationId xmlns:p14="http://schemas.microsoft.com/office/powerpoint/2010/main" val="2809684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1386039" y="357188"/>
            <a:ext cx="10063012" cy="1143000"/>
          </a:xfrm>
        </p:spPr>
        <p:txBody>
          <a:bodyPr>
            <a:normAutofit/>
          </a:bodyPr>
          <a:lstStyle>
            <a:lvl1pPr>
              <a:defRPr sz="2800">
                <a:solidFill>
                  <a:srgbClr val="F79646"/>
                </a:solidFill>
              </a:defRPr>
            </a:lvl1pPr>
          </a:lstStyle>
          <a:p>
            <a:r>
              <a:rPr lang="nl-NL"/>
              <a:t>Klik om stijl te bewerken</a:t>
            </a:r>
            <a:endParaRPr lang="nl-NL" dirty="0"/>
          </a:p>
        </p:txBody>
      </p:sp>
      <p:sp>
        <p:nvSpPr>
          <p:cNvPr id="3" name="Tijdelijke aanduiding voor inhoud 2"/>
          <p:cNvSpPr>
            <a:spLocks noGrp="1"/>
          </p:cNvSpPr>
          <p:nvPr>
            <p:ph idx="1"/>
          </p:nvPr>
        </p:nvSpPr>
        <p:spPr>
          <a:xfrm>
            <a:off x="1391477" y="1600201"/>
            <a:ext cx="10190923" cy="4525963"/>
          </a:xfrm>
        </p:spPr>
        <p:txBody>
          <a:bodyPr/>
          <a:lstStyle>
            <a:lvl1pPr>
              <a:buClr>
                <a:srgbClr val="651A7A"/>
              </a:buClr>
              <a:defRPr/>
            </a:lvl1pPr>
            <a:lvl2pPr>
              <a:buClr>
                <a:srgbClr val="651A7A"/>
              </a:buClr>
              <a:defRPr/>
            </a:lvl2pPr>
            <a:lvl3pPr>
              <a:buClr>
                <a:srgbClr val="651A7A"/>
              </a:buClr>
              <a:defRPr/>
            </a:lvl3pPr>
            <a:lvl4pPr>
              <a:buClr>
                <a:srgbClr val="651A7A"/>
              </a:buClr>
              <a:defRPr/>
            </a:lvl4pPr>
            <a:lvl5pPr>
              <a:buClr>
                <a:srgbClr val="651A7A"/>
              </a:buClr>
              <a:defRPr/>
            </a:lvl5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dirty="0"/>
          </a:p>
        </p:txBody>
      </p:sp>
      <p:sp>
        <p:nvSpPr>
          <p:cNvPr id="4" name="Tijdelijke aanduiding voor datum 3"/>
          <p:cNvSpPr>
            <a:spLocks noGrp="1"/>
          </p:cNvSpPr>
          <p:nvPr>
            <p:ph type="dt" sz="half" idx="10"/>
          </p:nvPr>
        </p:nvSpPr>
        <p:spPr/>
        <p:txBody>
          <a:bodyPr/>
          <a:lstStyle>
            <a:lvl1pPr>
              <a:defRPr/>
            </a:lvl1pPr>
          </a:lstStyle>
          <a:p>
            <a:fld id="{BC81CF07-F6AA-F842-9C6B-D54A9226546B}" type="datetimeFigureOut">
              <a:rPr lang="nl-NL" smtClean="0"/>
              <a:t>12-09-2024</a:t>
            </a:fld>
            <a:endParaRPr lang="nl-NL"/>
          </a:p>
        </p:txBody>
      </p:sp>
      <p:sp>
        <p:nvSpPr>
          <p:cNvPr id="5" name="Tijdelijke aanduiding voor voettekst 4"/>
          <p:cNvSpPr>
            <a:spLocks noGrp="1"/>
          </p:cNvSpPr>
          <p:nvPr>
            <p:ph type="ftr" sz="quarter" idx="11"/>
          </p:nvPr>
        </p:nvSpPr>
        <p:spPr/>
        <p:txBody>
          <a:bodyPr/>
          <a:lstStyle>
            <a:lvl1pPr>
              <a:defRPr i="0">
                <a:solidFill>
                  <a:schemeClr val="tx1">
                    <a:tint val="75000"/>
                  </a:schemeClr>
                </a:solidFill>
              </a:defRPr>
            </a:lvl1pPr>
          </a:lstStyle>
          <a:p>
            <a:endParaRPr lang="nl-NL"/>
          </a:p>
        </p:txBody>
      </p:sp>
      <p:sp>
        <p:nvSpPr>
          <p:cNvPr id="6" name="Tijdelijke aanduiding voor dianummer 5"/>
          <p:cNvSpPr>
            <a:spLocks noGrp="1"/>
          </p:cNvSpPr>
          <p:nvPr>
            <p:ph type="sldNum" sz="quarter" idx="12"/>
          </p:nvPr>
        </p:nvSpPr>
        <p:spPr/>
        <p:txBody>
          <a:bodyPr/>
          <a:lstStyle>
            <a:lvl1pPr>
              <a:defRPr smtClean="0"/>
            </a:lvl1pPr>
          </a:lstStyle>
          <a:p>
            <a:fld id="{47BBC437-D4C7-F24C-A16E-11C548648512}" type="slidenum">
              <a:rPr lang="nl-NL" smtClean="0"/>
              <a:t>‹nr.›</a:t>
            </a:fld>
            <a:endParaRPr lang="nl-NL"/>
          </a:p>
        </p:txBody>
      </p:sp>
    </p:spTree>
    <p:extLst>
      <p:ext uri="{BB962C8B-B14F-4D97-AF65-F5344CB8AC3E}">
        <p14:creationId xmlns:p14="http://schemas.microsoft.com/office/powerpoint/2010/main" val="18518209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2" name="Tijdelijke aanduiding voor datum 3"/>
          <p:cNvSpPr>
            <a:spLocks noGrp="1"/>
          </p:cNvSpPr>
          <p:nvPr>
            <p:ph type="dt" sz="half" idx="10"/>
          </p:nvPr>
        </p:nvSpPr>
        <p:spPr/>
        <p:txBody>
          <a:bodyPr/>
          <a:lstStyle>
            <a:lvl1pPr>
              <a:defRPr/>
            </a:lvl1pPr>
          </a:lstStyle>
          <a:p>
            <a:fld id="{BC81CF07-F6AA-F842-9C6B-D54A9226546B}" type="datetimeFigureOut">
              <a:rPr lang="nl-NL" smtClean="0"/>
              <a:t>12-09-2024</a:t>
            </a:fld>
            <a:endParaRPr lang="nl-NL"/>
          </a:p>
        </p:txBody>
      </p:sp>
      <p:sp>
        <p:nvSpPr>
          <p:cNvPr id="3" name="Tijdelijke aanduiding voor voettekst 4"/>
          <p:cNvSpPr>
            <a:spLocks noGrp="1"/>
          </p:cNvSpPr>
          <p:nvPr>
            <p:ph type="ftr" sz="quarter" idx="11"/>
          </p:nvPr>
        </p:nvSpPr>
        <p:spPr/>
        <p:txBody>
          <a:bodyPr/>
          <a:lstStyle>
            <a:lvl1pPr>
              <a:defRPr i="0">
                <a:solidFill>
                  <a:schemeClr val="tx1">
                    <a:tint val="75000"/>
                  </a:schemeClr>
                </a:solidFill>
              </a:defRPr>
            </a:lvl1pPr>
          </a:lstStyle>
          <a:p>
            <a:endParaRPr lang="nl-NL"/>
          </a:p>
        </p:txBody>
      </p:sp>
      <p:sp>
        <p:nvSpPr>
          <p:cNvPr id="4" name="Tijdelijke aanduiding voor dianummer 5"/>
          <p:cNvSpPr>
            <a:spLocks noGrp="1"/>
          </p:cNvSpPr>
          <p:nvPr>
            <p:ph type="sldNum" sz="quarter" idx="12"/>
          </p:nvPr>
        </p:nvSpPr>
        <p:spPr/>
        <p:txBody>
          <a:bodyPr/>
          <a:lstStyle>
            <a:lvl1pPr>
              <a:defRPr smtClean="0"/>
            </a:lvl1pPr>
          </a:lstStyle>
          <a:p>
            <a:fld id="{47BBC437-D4C7-F24C-A16E-11C548648512}" type="slidenum">
              <a:rPr lang="nl-NL" smtClean="0"/>
              <a:t>‹nr.›</a:t>
            </a:fld>
            <a:endParaRPr lang="nl-NL"/>
          </a:p>
        </p:txBody>
      </p:sp>
    </p:spTree>
    <p:extLst>
      <p:ext uri="{BB962C8B-B14F-4D97-AF65-F5344CB8AC3E}">
        <p14:creationId xmlns:p14="http://schemas.microsoft.com/office/powerpoint/2010/main" val="24683266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79646"/>
                </a:solidFill>
              </a:defRPr>
            </a:lvl1pPr>
          </a:lstStyle>
          <a:p>
            <a:r>
              <a:rPr lang="nl-NL" noProof="0"/>
              <a:t>Klik om stijl te bewerken</a:t>
            </a:r>
            <a:endParaRPr lang="en-US" noProof="0"/>
          </a:p>
        </p:txBody>
      </p:sp>
      <p:sp>
        <p:nvSpPr>
          <p:cNvPr id="3" name="Tijdelijke aanduiding voor inhoud 2"/>
          <p:cNvSpPr>
            <a:spLocks noGrp="1"/>
          </p:cNvSpPr>
          <p:nvPr>
            <p:ph sz="half" idx="1"/>
          </p:nvPr>
        </p:nvSpPr>
        <p:spPr>
          <a:xfrm>
            <a:off x="1487488" y="1600201"/>
            <a:ext cx="4896544" cy="4525963"/>
          </a:xfrm>
        </p:spPr>
        <p:txBody>
          <a:bodyPr/>
          <a:lstStyle>
            <a:lvl1pPr>
              <a:buClr>
                <a:srgbClr val="651A7A"/>
              </a:buClr>
              <a:defRPr sz="2800"/>
            </a:lvl1pPr>
            <a:lvl2pPr>
              <a:buClr>
                <a:srgbClr val="651A7A"/>
              </a:buClr>
              <a:defRPr sz="2400"/>
            </a:lvl2pPr>
            <a:lvl3pPr>
              <a:buClr>
                <a:srgbClr val="651A7A"/>
              </a:buClr>
              <a:defRPr sz="2000"/>
            </a:lvl3pPr>
            <a:lvl4pPr>
              <a:buClr>
                <a:srgbClr val="651A7A"/>
              </a:buClr>
              <a:defRPr sz="1800"/>
            </a:lvl4pPr>
            <a:lvl5pPr>
              <a:buClr>
                <a:srgbClr val="651A7A"/>
              </a:buClr>
              <a:defRPr sz="1800"/>
            </a:lvl5pPr>
            <a:lvl6pPr>
              <a:defRPr sz="1800"/>
            </a:lvl6pPr>
            <a:lvl7pPr>
              <a:defRPr sz="1800"/>
            </a:lvl7pPr>
            <a:lvl8pPr>
              <a:defRPr sz="1800"/>
            </a:lvl8pPr>
            <a:lvl9pPr>
              <a:defRPr sz="1800"/>
            </a:lvl9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a:p>
        </p:txBody>
      </p:sp>
      <p:sp>
        <p:nvSpPr>
          <p:cNvPr id="4" name="Tijdelijke aanduiding voor inhoud 3"/>
          <p:cNvSpPr>
            <a:spLocks noGrp="1"/>
          </p:cNvSpPr>
          <p:nvPr>
            <p:ph sz="half" idx="2"/>
          </p:nvPr>
        </p:nvSpPr>
        <p:spPr>
          <a:xfrm>
            <a:off x="6576053" y="1600201"/>
            <a:ext cx="4896544" cy="4525963"/>
          </a:xfrm>
        </p:spPr>
        <p:txBody>
          <a:bodyPr/>
          <a:lstStyle>
            <a:lvl1pPr>
              <a:buClr>
                <a:srgbClr val="651A7A"/>
              </a:buClr>
              <a:defRPr sz="2800"/>
            </a:lvl1pPr>
            <a:lvl2pPr>
              <a:buClr>
                <a:srgbClr val="651A7A"/>
              </a:buClr>
              <a:defRPr sz="2400"/>
            </a:lvl2pPr>
            <a:lvl3pPr>
              <a:buClr>
                <a:srgbClr val="651A7A"/>
              </a:buClr>
              <a:defRPr sz="2000"/>
            </a:lvl3pPr>
            <a:lvl4pPr>
              <a:buClr>
                <a:srgbClr val="651A7A"/>
              </a:buClr>
              <a:defRPr sz="1800"/>
            </a:lvl4pPr>
            <a:lvl5pPr>
              <a:buClr>
                <a:srgbClr val="651A7A"/>
              </a:buClr>
              <a:defRPr sz="1800"/>
            </a:lvl5pPr>
            <a:lvl6pPr>
              <a:defRPr sz="1800"/>
            </a:lvl6pPr>
            <a:lvl7pPr>
              <a:defRPr sz="1800"/>
            </a:lvl7pPr>
            <a:lvl8pPr>
              <a:defRPr sz="1800"/>
            </a:lvl8pPr>
            <a:lvl9pPr>
              <a:defRPr sz="1800"/>
            </a:lvl9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a:p>
        </p:txBody>
      </p:sp>
      <p:sp>
        <p:nvSpPr>
          <p:cNvPr id="5" name="Tijdelijke aanduiding voor datum 4"/>
          <p:cNvSpPr>
            <a:spLocks noGrp="1"/>
          </p:cNvSpPr>
          <p:nvPr>
            <p:ph type="dt" sz="half" idx="10"/>
          </p:nvPr>
        </p:nvSpPr>
        <p:spPr/>
        <p:txBody>
          <a:bodyPr/>
          <a:lstStyle>
            <a:lvl1pPr>
              <a:defRPr/>
            </a:lvl1pPr>
          </a:lstStyle>
          <a:p>
            <a:fld id="{BC81CF07-F6AA-F842-9C6B-D54A9226546B}" type="datetimeFigureOut">
              <a:rPr lang="nl-NL" smtClean="0"/>
              <a:t>12-09-2024</a:t>
            </a:fld>
            <a:endParaRPr lang="nl-NL"/>
          </a:p>
        </p:txBody>
      </p:sp>
      <p:sp>
        <p:nvSpPr>
          <p:cNvPr id="6" name="Tijdelijke aanduiding voor voettekst 5"/>
          <p:cNvSpPr>
            <a:spLocks noGrp="1"/>
          </p:cNvSpPr>
          <p:nvPr>
            <p:ph type="ftr" sz="quarter" idx="11"/>
          </p:nvPr>
        </p:nvSpPr>
        <p:spPr/>
        <p:txBody>
          <a:bodyPr/>
          <a:lstStyle>
            <a:lvl1pPr>
              <a:defRPr i="0">
                <a:solidFill>
                  <a:schemeClr val="tx1">
                    <a:tint val="75000"/>
                  </a:schemeClr>
                </a:solidFill>
              </a:defRPr>
            </a:lvl1pPr>
          </a:lstStyle>
          <a:p>
            <a:endParaRPr lang="nl-NL"/>
          </a:p>
        </p:txBody>
      </p:sp>
      <p:sp>
        <p:nvSpPr>
          <p:cNvPr id="7" name="Tijdelijke aanduiding voor dianummer 6"/>
          <p:cNvSpPr>
            <a:spLocks noGrp="1"/>
          </p:cNvSpPr>
          <p:nvPr>
            <p:ph type="sldNum" sz="quarter" idx="12"/>
          </p:nvPr>
        </p:nvSpPr>
        <p:spPr/>
        <p:txBody>
          <a:bodyPr/>
          <a:lstStyle>
            <a:lvl1pPr>
              <a:defRPr smtClean="0"/>
            </a:lvl1pPr>
          </a:lstStyle>
          <a:p>
            <a:fld id="{47BBC437-D4C7-F24C-A16E-11C548648512}" type="slidenum">
              <a:rPr lang="nl-NL" smtClean="0"/>
              <a:t>‹nr.›</a:t>
            </a:fld>
            <a:endParaRPr lang="nl-NL"/>
          </a:p>
        </p:txBody>
      </p:sp>
    </p:spTree>
    <p:extLst>
      <p:ext uri="{BB962C8B-B14F-4D97-AF65-F5344CB8AC3E}">
        <p14:creationId xmlns:p14="http://schemas.microsoft.com/office/powerpoint/2010/main" val="40002483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noProof="0"/>
              <a:t>Klik om stijl te bewerken</a:t>
            </a:r>
            <a:endParaRPr lang="en-US" noProof="0"/>
          </a:p>
        </p:txBody>
      </p:sp>
      <p:sp>
        <p:nvSpPr>
          <p:cNvPr id="3" name="Tijdelijke aanduiding voor tekst 2"/>
          <p:cNvSpPr>
            <a:spLocks noGrp="1"/>
          </p:cNvSpPr>
          <p:nvPr>
            <p:ph type="body" idx="1"/>
          </p:nvPr>
        </p:nvSpPr>
        <p:spPr>
          <a:xfrm>
            <a:off x="1487488" y="1535113"/>
            <a:ext cx="4896544" cy="639762"/>
          </a:xfrm>
        </p:spPr>
        <p:txBody>
          <a:bodyPr anchor="b">
            <a:noAutofit/>
          </a:bodyPr>
          <a:lstStyle>
            <a:lvl1pPr marL="0" indent="0">
              <a:buNone/>
              <a:defRPr sz="2000" b="1">
                <a:solidFill>
                  <a:srgbClr val="7F7F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noProof="0"/>
              <a:t>Klikken om de tekststijl van het model te bewerken</a:t>
            </a:r>
          </a:p>
        </p:txBody>
      </p:sp>
      <p:sp>
        <p:nvSpPr>
          <p:cNvPr id="4" name="Tijdelijke aanduiding voor inhoud 3"/>
          <p:cNvSpPr>
            <a:spLocks noGrp="1"/>
          </p:cNvSpPr>
          <p:nvPr>
            <p:ph sz="half" idx="2"/>
          </p:nvPr>
        </p:nvSpPr>
        <p:spPr>
          <a:xfrm>
            <a:off x="1487488" y="2174875"/>
            <a:ext cx="4896544" cy="3951288"/>
          </a:xfrm>
        </p:spPr>
        <p:txBody>
          <a:bodyPr/>
          <a:lstStyle>
            <a:lvl1pPr>
              <a:buClr>
                <a:srgbClr val="651A7A"/>
              </a:buClr>
              <a:defRPr sz="2400"/>
            </a:lvl1pPr>
            <a:lvl2pPr>
              <a:buClr>
                <a:srgbClr val="651A7A"/>
              </a:buClr>
              <a:defRPr sz="2000"/>
            </a:lvl2pPr>
            <a:lvl3pPr>
              <a:buClr>
                <a:srgbClr val="651A7A"/>
              </a:buClr>
              <a:defRPr sz="1800"/>
            </a:lvl3pPr>
            <a:lvl4pPr>
              <a:buClr>
                <a:srgbClr val="651A7A"/>
              </a:buClr>
              <a:defRPr sz="1600"/>
            </a:lvl4pPr>
            <a:lvl5pPr>
              <a:buClr>
                <a:srgbClr val="651A7A"/>
              </a:buClr>
              <a:defRPr sz="1600"/>
            </a:lvl5pPr>
            <a:lvl6pPr>
              <a:defRPr sz="1600"/>
            </a:lvl6pPr>
            <a:lvl7pPr>
              <a:defRPr sz="1600"/>
            </a:lvl7pPr>
            <a:lvl8pPr>
              <a:defRPr sz="1600"/>
            </a:lvl8pPr>
            <a:lvl9pPr>
              <a:defRPr sz="1600"/>
            </a:lvl9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a:p>
        </p:txBody>
      </p:sp>
      <p:sp>
        <p:nvSpPr>
          <p:cNvPr id="5" name="Tijdelijke aanduiding voor tekst 4"/>
          <p:cNvSpPr>
            <a:spLocks noGrp="1"/>
          </p:cNvSpPr>
          <p:nvPr>
            <p:ph type="body" sz="quarter" idx="3"/>
          </p:nvPr>
        </p:nvSpPr>
        <p:spPr>
          <a:xfrm>
            <a:off x="6576053" y="1535113"/>
            <a:ext cx="4896544" cy="639762"/>
          </a:xfrm>
        </p:spPr>
        <p:txBody>
          <a:bodyPr anchor="b">
            <a:noAutofit/>
          </a:bodyPr>
          <a:lstStyle>
            <a:lvl1pPr marL="0" indent="0">
              <a:buNone/>
              <a:defRPr sz="2000" b="1">
                <a:solidFill>
                  <a:srgbClr val="7F7F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noProof="0"/>
              <a:t>Klikken om de tekststijl van het model te bewerken</a:t>
            </a:r>
          </a:p>
        </p:txBody>
      </p:sp>
      <p:sp>
        <p:nvSpPr>
          <p:cNvPr id="6" name="Tijdelijke aanduiding voor inhoud 5"/>
          <p:cNvSpPr>
            <a:spLocks noGrp="1"/>
          </p:cNvSpPr>
          <p:nvPr>
            <p:ph sz="quarter" idx="4"/>
          </p:nvPr>
        </p:nvSpPr>
        <p:spPr>
          <a:xfrm>
            <a:off x="6576053" y="2174875"/>
            <a:ext cx="4896544" cy="3951288"/>
          </a:xfrm>
        </p:spPr>
        <p:txBody>
          <a:bodyPr/>
          <a:lstStyle>
            <a:lvl1pPr>
              <a:buClr>
                <a:srgbClr val="651A7A"/>
              </a:buClr>
              <a:defRPr sz="2400"/>
            </a:lvl1pPr>
            <a:lvl2pPr>
              <a:buClr>
                <a:srgbClr val="651A7A"/>
              </a:buClr>
              <a:defRPr sz="2000"/>
            </a:lvl2pPr>
            <a:lvl3pPr>
              <a:buClr>
                <a:srgbClr val="651A7A"/>
              </a:buClr>
              <a:defRPr sz="1800"/>
            </a:lvl3pPr>
            <a:lvl4pPr>
              <a:buClr>
                <a:srgbClr val="651A7A"/>
              </a:buClr>
              <a:defRPr sz="1600"/>
            </a:lvl4pPr>
            <a:lvl5pPr>
              <a:buClr>
                <a:srgbClr val="651A7A"/>
              </a:buClr>
              <a:defRPr sz="1600"/>
            </a:lvl5pPr>
            <a:lvl6pPr>
              <a:defRPr sz="1600"/>
            </a:lvl6pPr>
            <a:lvl7pPr>
              <a:defRPr sz="1600"/>
            </a:lvl7pPr>
            <a:lvl8pPr>
              <a:defRPr sz="1600"/>
            </a:lvl8pPr>
            <a:lvl9pPr>
              <a:defRPr sz="1600"/>
            </a:lvl9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a:p>
        </p:txBody>
      </p:sp>
      <p:sp>
        <p:nvSpPr>
          <p:cNvPr id="7" name="Tijdelijke aanduiding voor datum 6"/>
          <p:cNvSpPr>
            <a:spLocks noGrp="1"/>
          </p:cNvSpPr>
          <p:nvPr>
            <p:ph type="dt" sz="half" idx="10"/>
          </p:nvPr>
        </p:nvSpPr>
        <p:spPr/>
        <p:txBody>
          <a:bodyPr/>
          <a:lstStyle>
            <a:lvl1pPr>
              <a:defRPr/>
            </a:lvl1pPr>
          </a:lstStyle>
          <a:p>
            <a:fld id="{BC81CF07-F6AA-F842-9C6B-D54A9226546B}" type="datetimeFigureOut">
              <a:rPr lang="nl-NL" smtClean="0"/>
              <a:t>12-09-2024</a:t>
            </a:fld>
            <a:endParaRPr lang="nl-NL"/>
          </a:p>
        </p:txBody>
      </p:sp>
      <p:sp>
        <p:nvSpPr>
          <p:cNvPr id="8" name="Tijdelijke aanduiding voor voettekst 7"/>
          <p:cNvSpPr>
            <a:spLocks noGrp="1"/>
          </p:cNvSpPr>
          <p:nvPr>
            <p:ph type="ftr" sz="quarter" idx="11"/>
          </p:nvPr>
        </p:nvSpPr>
        <p:spPr/>
        <p:txBody>
          <a:bodyPr/>
          <a:lstStyle>
            <a:lvl1pPr>
              <a:defRPr i="0">
                <a:solidFill>
                  <a:schemeClr val="tx1">
                    <a:tint val="75000"/>
                  </a:schemeClr>
                </a:solidFill>
              </a:defRPr>
            </a:lvl1pPr>
          </a:lstStyle>
          <a:p>
            <a:endParaRPr lang="nl-NL"/>
          </a:p>
        </p:txBody>
      </p:sp>
      <p:sp>
        <p:nvSpPr>
          <p:cNvPr id="9" name="Tijdelijke aanduiding voor dianummer 8"/>
          <p:cNvSpPr>
            <a:spLocks noGrp="1"/>
          </p:cNvSpPr>
          <p:nvPr>
            <p:ph type="sldNum" sz="quarter" idx="12"/>
          </p:nvPr>
        </p:nvSpPr>
        <p:spPr/>
        <p:txBody>
          <a:bodyPr/>
          <a:lstStyle>
            <a:lvl1pPr>
              <a:defRPr smtClean="0"/>
            </a:lvl1pPr>
          </a:lstStyle>
          <a:p>
            <a:fld id="{47BBC437-D4C7-F24C-A16E-11C548648512}" type="slidenum">
              <a:rPr lang="nl-NL" smtClean="0"/>
              <a:t>‹nr.›</a:t>
            </a:fld>
            <a:endParaRPr lang="nl-NL"/>
          </a:p>
        </p:txBody>
      </p:sp>
    </p:spTree>
    <p:extLst>
      <p:ext uri="{BB962C8B-B14F-4D97-AF65-F5344CB8AC3E}">
        <p14:creationId xmlns:p14="http://schemas.microsoft.com/office/powerpoint/2010/main" val="21867945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NL" dirty="0"/>
          </a:p>
        </p:txBody>
      </p:sp>
      <p:sp>
        <p:nvSpPr>
          <p:cNvPr id="3" name="Tijdelijke aanduiding voor datum 2"/>
          <p:cNvSpPr>
            <a:spLocks noGrp="1"/>
          </p:cNvSpPr>
          <p:nvPr>
            <p:ph type="dt" sz="half" idx="10"/>
          </p:nvPr>
        </p:nvSpPr>
        <p:spPr/>
        <p:txBody>
          <a:bodyPr/>
          <a:lstStyle>
            <a:lvl1pPr>
              <a:defRPr/>
            </a:lvl1pPr>
          </a:lstStyle>
          <a:p>
            <a:fld id="{BC81CF07-F6AA-F842-9C6B-D54A9226546B}" type="datetimeFigureOut">
              <a:rPr lang="nl-NL" smtClean="0"/>
              <a:t>12-09-2024</a:t>
            </a:fld>
            <a:endParaRPr lang="nl-NL"/>
          </a:p>
        </p:txBody>
      </p:sp>
      <p:sp>
        <p:nvSpPr>
          <p:cNvPr id="4" name="Tijdelijke aanduiding voor voettekst 3"/>
          <p:cNvSpPr>
            <a:spLocks noGrp="1"/>
          </p:cNvSpPr>
          <p:nvPr>
            <p:ph type="ftr" sz="quarter" idx="11"/>
          </p:nvPr>
        </p:nvSpPr>
        <p:spPr/>
        <p:txBody>
          <a:bodyPr/>
          <a:lstStyle>
            <a:lvl1pPr>
              <a:defRPr i="0">
                <a:solidFill>
                  <a:schemeClr val="tx1">
                    <a:tint val="75000"/>
                  </a:schemeClr>
                </a:solidFill>
              </a:defRPr>
            </a:lvl1pPr>
          </a:lstStyle>
          <a:p>
            <a:endParaRPr lang="nl-NL"/>
          </a:p>
        </p:txBody>
      </p:sp>
      <p:sp>
        <p:nvSpPr>
          <p:cNvPr id="5" name="Tijdelijke aanduiding voor dianummer 4"/>
          <p:cNvSpPr>
            <a:spLocks noGrp="1"/>
          </p:cNvSpPr>
          <p:nvPr>
            <p:ph type="sldNum" sz="quarter" idx="12"/>
          </p:nvPr>
        </p:nvSpPr>
        <p:spPr/>
        <p:txBody>
          <a:bodyPr/>
          <a:lstStyle>
            <a:lvl1pPr>
              <a:defRPr smtClean="0"/>
            </a:lvl1pPr>
          </a:lstStyle>
          <a:p>
            <a:fld id="{47BBC437-D4C7-F24C-A16E-11C548648512}" type="slidenum">
              <a:rPr lang="nl-NL" smtClean="0"/>
              <a:t>‹nr.›</a:t>
            </a:fld>
            <a:endParaRPr lang="nl-NL"/>
          </a:p>
        </p:txBody>
      </p:sp>
    </p:spTree>
    <p:extLst>
      <p:ext uri="{BB962C8B-B14F-4D97-AF65-F5344CB8AC3E}">
        <p14:creationId xmlns:p14="http://schemas.microsoft.com/office/powerpoint/2010/main" val="28926516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lvl1pPr>
              <a:defRPr/>
            </a:lvl1pPr>
          </a:lstStyle>
          <a:p>
            <a:fld id="{BC81CF07-F6AA-F842-9C6B-D54A9226546B}" type="datetimeFigureOut">
              <a:rPr lang="nl-NL" smtClean="0"/>
              <a:t>12-09-2024</a:t>
            </a:fld>
            <a:endParaRPr lang="nl-NL"/>
          </a:p>
        </p:txBody>
      </p:sp>
      <p:sp>
        <p:nvSpPr>
          <p:cNvPr id="3" name="Tijdelijke aanduiding voor voettekst 2"/>
          <p:cNvSpPr>
            <a:spLocks noGrp="1"/>
          </p:cNvSpPr>
          <p:nvPr>
            <p:ph type="ftr" sz="quarter" idx="11"/>
          </p:nvPr>
        </p:nvSpPr>
        <p:spPr/>
        <p:txBody>
          <a:bodyPr/>
          <a:lstStyle>
            <a:lvl1pPr>
              <a:defRPr i="0">
                <a:solidFill>
                  <a:schemeClr val="tx1">
                    <a:tint val="75000"/>
                  </a:schemeClr>
                </a:solidFill>
              </a:defRPr>
            </a:lvl1pPr>
          </a:lstStyle>
          <a:p>
            <a:endParaRPr lang="nl-NL"/>
          </a:p>
        </p:txBody>
      </p:sp>
      <p:sp>
        <p:nvSpPr>
          <p:cNvPr id="4" name="Tijdelijke aanduiding voor dianummer 3"/>
          <p:cNvSpPr>
            <a:spLocks noGrp="1"/>
          </p:cNvSpPr>
          <p:nvPr>
            <p:ph type="sldNum" sz="quarter" idx="12"/>
          </p:nvPr>
        </p:nvSpPr>
        <p:spPr/>
        <p:txBody>
          <a:bodyPr/>
          <a:lstStyle>
            <a:lvl1pPr>
              <a:defRPr smtClean="0"/>
            </a:lvl1pPr>
          </a:lstStyle>
          <a:p>
            <a:fld id="{47BBC437-D4C7-F24C-A16E-11C548648512}" type="slidenum">
              <a:rPr lang="nl-NL" smtClean="0"/>
              <a:t>‹nr.›</a:t>
            </a:fld>
            <a:endParaRPr lang="nl-NL"/>
          </a:p>
        </p:txBody>
      </p:sp>
    </p:spTree>
    <p:extLst>
      <p:ext uri="{BB962C8B-B14F-4D97-AF65-F5344CB8AC3E}">
        <p14:creationId xmlns:p14="http://schemas.microsoft.com/office/powerpoint/2010/main" val="27278390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583499" y="908720"/>
            <a:ext cx="4032448" cy="670396"/>
          </a:xfrm>
        </p:spPr>
        <p:txBody>
          <a:bodyPr anchor="b"/>
          <a:lstStyle>
            <a:lvl1pPr algn="l">
              <a:defRPr sz="2000" b="1"/>
            </a:lvl1pPr>
          </a:lstStyle>
          <a:p>
            <a:r>
              <a:rPr lang="nl-NL" noProof="0"/>
              <a:t>Klik om stijl te bewerken</a:t>
            </a:r>
            <a:endParaRPr lang="en-US" noProof="0"/>
          </a:p>
        </p:txBody>
      </p:sp>
      <p:sp>
        <p:nvSpPr>
          <p:cNvPr id="3" name="Tijdelijke aanduiding voor inhoud 2"/>
          <p:cNvSpPr>
            <a:spLocks noGrp="1"/>
          </p:cNvSpPr>
          <p:nvPr>
            <p:ph idx="1"/>
          </p:nvPr>
        </p:nvSpPr>
        <p:spPr>
          <a:xfrm>
            <a:off x="5999989" y="908721"/>
            <a:ext cx="5582411" cy="5217443"/>
          </a:xfrm>
        </p:spPr>
        <p:txBody>
          <a:bodyPr/>
          <a:lstStyle>
            <a:lvl1pPr>
              <a:buClr>
                <a:srgbClr val="651A7A"/>
              </a:buClr>
              <a:defRPr sz="3200"/>
            </a:lvl1pPr>
            <a:lvl2pPr>
              <a:buClr>
                <a:srgbClr val="651A7A"/>
              </a:buClr>
              <a:defRPr sz="2800"/>
            </a:lvl2pPr>
            <a:lvl3pPr>
              <a:buClr>
                <a:srgbClr val="651A7A"/>
              </a:buClr>
              <a:defRPr sz="2400"/>
            </a:lvl3pPr>
            <a:lvl4pPr>
              <a:buClr>
                <a:srgbClr val="651A7A"/>
              </a:buClr>
              <a:defRPr sz="2000"/>
            </a:lvl4pPr>
            <a:lvl5pPr>
              <a:buClr>
                <a:srgbClr val="651A7A"/>
              </a:buClr>
              <a:defRPr sz="2000"/>
            </a:lvl5pPr>
            <a:lvl6pPr>
              <a:defRPr sz="2000"/>
            </a:lvl6pPr>
            <a:lvl7pPr>
              <a:defRPr sz="2000"/>
            </a:lvl7pPr>
            <a:lvl8pPr>
              <a:defRPr sz="2000"/>
            </a:lvl8pPr>
            <a:lvl9pPr>
              <a:defRPr sz="2000"/>
            </a:lvl9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a:p>
        </p:txBody>
      </p:sp>
      <p:sp>
        <p:nvSpPr>
          <p:cNvPr id="4" name="Tijdelijke aanduiding voor tekst 3"/>
          <p:cNvSpPr>
            <a:spLocks noGrp="1"/>
          </p:cNvSpPr>
          <p:nvPr>
            <p:ph type="body" sz="half" idx="2"/>
          </p:nvPr>
        </p:nvSpPr>
        <p:spPr>
          <a:xfrm>
            <a:off x="1583499" y="1556793"/>
            <a:ext cx="4032448" cy="456937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lvl1pPr>
              <a:defRPr/>
            </a:lvl1pPr>
          </a:lstStyle>
          <a:p>
            <a:fld id="{BC81CF07-F6AA-F842-9C6B-D54A9226546B}" type="datetimeFigureOut">
              <a:rPr lang="nl-NL" smtClean="0"/>
              <a:t>12-09-2024</a:t>
            </a:fld>
            <a:endParaRPr lang="nl-NL"/>
          </a:p>
        </p:txBody>
      </p:sp>
      <p:sp>
        <p:nvSpPr>
          <p:cNvPr id="6" name="Tijdelijke aanduiding voor voettekst 5"/>
          <p:cNvSpPr>
            <a:spLocks noGrp="1"/>
          </p:cNvSpPr>
          <p:nvPr>
            <p:ph type="ftr" sz="quarter" idx="11"/>
          </p:nvPr>
        </p:nvSpPr>
        <p:spPr/>
        <p:txBody>
          <a:bodyPr/>
          <a:lstStyle>
            <a:lvl1pPr>
              <a:defRPr i="0">
                <a:solidFill>
                  <a:schemeClr val="tx1">
                    <a:tint val="75000"/>
                  </a:schemeClr>
                </a:solidFill>
              </a:defRPr>
            </a:lvl1pPr>
          </a:lstStyle>
          <a:p>
            <a:endParaRPr lang="nl-NL"/>
          </a:p>
        </p:txBody>
      </p:sp>
      <p:sp>
        <p:nvSpPr>
          <p:cNvPr id="7" name="Tijdelijke aanduiding voor dianummer 6"/>
          <p:cNvSpPr>
            <a:spLocks noGrp="1"/>
          </p:cNvSpPr>
          <p:nvPr>
            <p:ph type="sldNum" sz="quarter" idx="12"/>
          </p:nvPr>
        </p:nvSpPr>
        <p:spPr/>
        <p:txBody>
          <a:bodyPr/>
          <a:lstStyle>
            <a:lvl1pPr>
              <a:defRPr smtClean="0"/>
            </a:lvl1pPr>
          </a:lstStyle>
          <a:p>
            <a:fld id="{47BBC437-D4C7-F24C-A16E-11C548648512}" type="slidenum">
              <a:rPr lang="nl-NL" smtClean="0"/>
              <a:t>‹nr.›</a:t>
            </a:fld>
            <a:endParaRPr lang="nl-NL"/>
          </a:p>
        </p:txBody>
      </p:sp>
    </p:spTree>
    <p:extLst>
      <p:ext uri="{BB962C8B-B14F-4D97-AF65-F5344CB8AC3E}">
        <p14:creationId xmlns:p14="http://schemas.microsoft.com/office/powerpoint/2010/main" val="1288104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487488" y="4800600"/>
            <a:ext cx="7680853" cy="566738"/>
          </a:xfrm>
        </p:spPr>
        <p:txBody>
          <a:bodyPr anchor="b"/>
          <a:lstStyle>
            <a:lvl1pPr algn="l">
              <a:defRPr sz="2000" b="1"/>
            </a:lvl1pPr>
          </a:lstStyle>
          <a:p>
            <a:r>
              <a:rPr lang="nl-NL" noProof="0"/>
              <a:t>Klik om stijl te bewerken</a:t>
            </a:r>
            <a:endParaRPr lang="en-US" noProof="0"/>
          </a:p>
        </p:txBody>
      </p:sp>
      <p:sp>
        <p:nvSpPr>
          <p:cNvPr id="3" name="Tijdelijke aanduiding voor afbeelding 2"/>
          <p:cNvSpPr>
            <a:spLocks noGrp="1"/>
          </p:cNvSpPr>
          <p:nvPr>
            <p:ph type="pic" idx="1"/>
          </p:nvPr>
        </p:nvSpPr>
        <p:spPr>
          <a:xfrm>
            <a:off x="1487488" y="612775"/>
            <a:ext cx="7680853"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endParaRPr lang="en-US" noProof="0"/>
          </a:p>
        </p:txBody>
      </p:sp>
      <p:sp>
        <p:nvSpPr>
          <p:cNvPr id="4" name="Tijdelijke aanduiding voor tekst 3"/>
          <p:cNvSpPr>
            <a:spLocks noGrp="1"/>
          </p:cNvSpPr>
          <p:nvPr>
            <p:ph type="body" sz="half" idx="2"/>
          </p:nvPr>
        </p:nvSpPr>
        <p:spPr>
          <a:xfrm>
            <a:off x="1487488" y="5367338"/>
            <a:ext cx="768085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noProof="0"/>
              <a:t>Klikken om de tekststijl van het model te bewerken</a:t>
            </a:r>
          </a:p>
        </p:txBody>
      </p:sp>
      <p:sp>
        <p:nvSpPr>
          <p:cNvPr id="5" name="Tijdelijke aanduiding voor datum 4"/>
          <p:cNvSpPr>
            <a:spLocks noGrp="1"/>
          </p:cNvSpPr>
          <p:nvPr>
            <p:ph type="dt" sz="half" idx="10"/>
          </p:nvPr>
        </p:nvSpPr>
        <p:spPr/>
        <p:txBody>
          <a:bodyPr/>
          <a:lstStyle>
            <a:lvl1pPr>
              <a:defRPr/>
            </a:lvl1pPr>
          </a:lstStyle>
          <a:p>
            <a:fld id="{BC81CF07-F6AA-F842-9C6B-D54A9226546B}" type="datetimeFigureOut">
              <a:rPr lang="nl-NL" smtClean="0"/>
              <a:t>12-09-2024</a:t>
            </a:fld>
            <a:endParaRPr lang="nl-NL"/>
          </a:p>
        </p:txBody>
      </p:sp>
      <p:sp>
        <p:nvSpPr>
          <p:cNvPr id="6" name="Tijdelijke aanduiding voor voettekst 5"/>
          <p:cNvSpPr>
            <a:spLocks noGrp="1"/>
          </p:cNvSpPr>
          <p:nvPr>
            <p:ph type="ftr" sz="quarter" idx="11"/>
          </p:nvPr>
        </p:nvSpPr>
        <p:spPr/>
        <p:txBody>
          <a:bodyPr/>
          <a:lstStyle>
            <a:lvl1pPr>
              <a:defRPr i="0">
                <a:solidFill>
                  <a:schemeClr val="tx1">
                    <a:tint val="75000"/>
                  </a:schemeClr>
                </a:solidFill>
              </a:defRPr>
            </a:lvl1pPr>
          </a:lstStyle>
          <a:p>
            <a:endParaRPr lang="nl-NL"/>
          </a:p>
        </p:txBody>
      </p:sp>
      <p:sp>
        <p:nvSpPr>
          <p:cNvPr id="7" name="Tijdelijke aanduiding voor dianummer 6"/>
          <p:cNvSpPr>
            <a:spLocks noGrp="1"/>
          </p:cNvSpPr>
          <p:nvPr>
            <p:ph type="sldNum" sz="quarter" idx="12"/>
          </p:nvPr>
        </p:nvSpPr>
        <p:spPr/>
        <p:txBody>
          <a:bodyPr/>
          <a:lstStyle>
            <a:lvl1pPr>
              <a:defRPr smtClean="0"/>
            </a:lvl1pPr>
          </a:lstStyle>
          <a:p>
            <a:fld id="{47BBC437-D4C7-F24C-A16E-11C548648512}" type="slidenum">
              <a:rPr lang="nl-NL" smtClean="0"/>
              <a:t>‹nr.›</a:t>
            </a:fld>
            <a:endParaRPr lang="nl-NL"/>
          </a:p>
        </p:txBody>
      </p:sp>
    </p:spTree>
    <p:extLst>
      <p:ext uri="{BB962C8B-B14F-4D97-AF65-F5344CB8AC3E}">
        <p14:creationId xmlns:p14="http://schemas.microsoft.com/office/powerpoint/2010/main" val="11921378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1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17D012-26D2-E144-B641-1E0E4166888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57B4740A-A19E-D148-87AA-582790BE43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483C5305-3E9E-B346-A99C-95CF6D85AFD8}"/>
              </a:ext>
            </a:extLst>
          </p:cNvPr>
          <p:cNvSpPr>
            <a:spLocks noGrp="1"/>
          </p:cNvSpPr>
          <p:nvPr>
            <p:ph type="dt" sz="half" idx="10"/>
          </p:nvPr>
        </p:nvSpPr>
        <p:spPr/>
        <p:txBody>
          <a:bodyPr/>
          <a:lstStyle/>
          <a:p>
            <a:fld id="{BC81CF07-F6AA-F842-9C6B-D54A9226546B}" type="datetimeFigureOut">
              <a:rPr lang="nl-NL" smtClean="0"/>
              <a:t>12-09-2024</a:t>
            </a:fld>
            <a:endParaRPr lang="nl-NL"/>
          </a:p>
        </p:txBody>
      </p:sp>
      <p:sp>
        <p:nvSpPr>
          <p:cNvPr id="5" name="Tijdelijke aanduiding voor voettekst 4">
            <a:extLst>
              <a:ext uri="{FF2B5EF4-FFF2-40B4-BE49-F238E27FC236}">
                <a16:creationId xmlns:a16="http://schemas.microsoft.com/office/drawing/2014/main" id="{84A8B8EF-3932-DA40-ACC1-2EDE7B1E855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7C93986-B9BB-E749-B097-A220C836440E}"/>
              </a:ext>
            </a:extLst>
          </p:cNvPr>
          <p:cNvSpPr>
            <a:spLocks noGrp="1"/>
          </p:cNvSpPr>
          <p:nvPr>
            <p:ph type="sldNum" sz="quarter" idx="12"/>
          </p:nvPr>
        </p:nvSpPr>
        <p:spPr/>
        <p:txBody>
          <a:bodyPr/>
          <a:lstStyle/>
          <a:p>
            <a:fld id="{47BBC437-D4C7-F24C-A16E-11C548648512}" type="slidenum">
              <a:rPr lang="nl-NL" smtClean="0"/>
              <a:t>‹nr.›</a:t>
            </a:fld>
            <a:endParaRPr lang="nl-NL"/>
          </a:p>
        </p:txBody>
      </p:sp>
    </p:spTree>
    <p:extLst>
      <p:ext uri="{BB962C8B-B14F-4D97-AF65-F5344CB8AC3E}">
        <p14:creationId xmlns:p14="http://schemas.microsoft.com/office/powerpoint/2010/main" val="13629200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7"/>
            <a:ext cx="10363200" cy="1470025"/>
          </a:xfrm>
          <a:prstGeom prst="rect">
            <a:avLst/>
          </a:prstGeom>
        </p:spPr>
        <p:txBody>
          <a:bodyPr lIns="56684" tIns="28342" rIns="56684" bIns="28342"/>
          <a:lstStyle/>
          <a:p>
            <a:r>
              <a:rPr lang="nl-NL"/>
              <a:t>Klik om stijl te bewerken</a:t>
            </a:r>
            <a:endParaRPr lang="en-GB" dirty="0"/>
          </a:p>
        </p:txBody>
      </p:sp>
      <p:sp>
        <p:nvSpPr>
          <p:cNvPr id="3" name="Subtitel 2"/>
          <p:cNvSpPr>
            <a:spLocks noGrp="1"/>
          </p:cNvSpPr>
          <p:nvPr>
            <p:ph type="subTitle" idx="1"/>
          </p:nvPr>
        </p:nvSpPr>
        <p:spPr>
          <a:xfrm>
            <a:off x="1828801" y="3886200"/>
            <a:ext cx="8534400" cy="1752600"/>
          </a:xfrm>
          <a:prstGeom prst="rect">
            <a:avLst/>
          </a:prstGeom>
        </p:spPr>
        <p:txBody>
          <a:bodyPr lIns="56684" tIns="28342" rIns="56684" bIns="28342"/>
          <a:lstStyle>
            <a:lvl1pPr marL="0" indent="0" algn="ctr">
              <a:buNone/>
              <a:defRPr>
                <a:solidFill>
                  <a:schemeClr val="tx1">
                    <a:tint val="75000"/>
                  </a:schemeClr>
                </a:solidFill>
              </a:defRPr>
            </a:lvl1pPr>
            <a:lvl2pPr marL="457154" indent="0" algn="ctr">
              <a:buNone/>
              <a:defRPr>
                <a:solidFill>
                  <a:schemeClr val="tx1">
                    <a:tint val="75000"/>
                  </a:schemeClr>
                </a:solidFill>
              </a:defRPr>
            </a:lvl2pPr>
            <a:lvl3pPr marL="914307" indent="0" algn="ctr">
              <a:buNone/>
              <a:defRPr>
                <a:solidFill>
                  <a:schemeClr val="tx1">
                    <a:tint val="75000"/>
                  </a:schemeClr>
                </a:solidFill>
              </a:defRPr>
            </a:lvl3pPr>
            <a:lvl4pPr marL="1371461" indent="0" algn="ctr">
              <a:buNone/>
              <a:defRPr>
                <a:solidFill>
                  <a:schemeClr val="tx1">
                    <a:tint val="75000"/>
                  </a:schemeClr>
                </a:solidFill>
              </a:defRPr>
            </a:lvl4pPr>
            <a:lvl5pPr marL="1828614" indent="0" algn="ctr">
              <a:buNone/>
              <a:defRPr>
                <a:solidFill>
                  <a:schemeClr val="tx1">
                    <a:tint val="75000"/>
                  </a:schemeClr>
                </a:solidFill>
              </a:defRPr>
            </a:lvl5pPr>
            <a:lvl6pPr marL="2285768" indent="0" algn="ctr">
              <a:buNone/>
              <a:defRPr>
                <a:solidFill>
                  <a:schemeClr val="tx1">
                    <a:tint val="75000"/>
                  </a:schemeClr>
                </a:solidFill>
              </a:defRPr>
            </a:lvl6pPr>
            <a:lvl7pPr marL="2742922" indent="0" algn="ctr">
              <a:buNone/>
              <a:defRPr>
                <a:solidFill>
                  <a:schemeClr val="tx1">
                    <a:tint val="75000"/>
                  </a:schemeClr>
                </a:solidFill>
              </a:defRPr>
            </a:lvl7pPr>
            <a:lvl8pPr marL="3200076" indent="0" algn="ctr">
              <a:buNone/>
              <a:defRPr>
                <a:solidFill>
                  <a:schemeClr val="tx1">
                    <a:tint val="75000"/>
                  </a:schemeClr>
                </a:solidFill>
              </a:defRPr>
            </a:lvl8pPr>
            <a:lvl9pPr marL="3657230" indent="0" algn="ctr">
              <a:buNone/>
              <a:defRPr>
                <a:solidFill>
                  <a:schemeClr val="tx1">
                    <a:tint val="75000"/>
                  </a:schemeClr>
                </a:solidFill>
              </a:defRPr>
            </a:lvl9pPr>
          </a:lstStyle>
          <a:p>
            <a:r>
              <a:rPr lang="nl-NL"/>
              <a:t>Klikken om de ondertitelstijl van het model te bewerken</a:t>
            </a:r>
            <a:endParaRPr lang="en-GB"/>
          </a:p>
        </p:txBody>
      </p:sp>
      <p:sp>
        <p:nvSpPr>
          <p:cNvPr id="4" name="Tijdelijke aanduiding voor datum 3"/>
          <p:cNvSpPr>
            <a:spLocks noGrp="1"/>
          </p:cNvSpPr>
          <p:nvPr>
            <p:ph type="dt" sz="half" idx="10"/>
          </p:nvPr>
        </p:nvSpPr>
        <p:spPr>
          <a:xfrm>
            <a:off x="609600" y="6356351"/>
            <a:ext cx="2844800" cy="365125"/>
          </a:xfrm>
          <a:prstGeom prst="rect">
            <a:avLst/>
          </a:prstGeom>
        </p:spPr>
        <p:txBody>
          <a:bodyPr lIns="56684" tIns="28342" rIns="56684" bIns="28342"/>
          <a:lstStyle>
            <a:lvl1pPr defTabSz="457154" eaLnBrk="1" fontAlgn="auto" hangingPunct="1">
              <a:spcBef>
                <a:spcPts val="0"/>
              </a:spcBef>
              <a:spcAft>
                <a:spcPts val="0"/>
              </a:spcAft>
              <a:defRPr>
                <a:solidFill>
                  <a:prstClr val="black"/>
                </a:solidFill>
                <a:latin typeface="Calibri"/>
              </a:defRPr>
            </a:lvl1pPr>
          </a:lstStyle>
          <a:p>
            <a:pPr>
              <a:defRPr/>
            </a:pPr>
            <a:fld id="{A0C5EF6C-83C5-0649-B4EB-939EFCAAFF07}" type="datetimeFigureOut">
              <a:rPr lang="nl-NL"/>
              <a:pPr>
                <a:defRPr/>
              </a:pPr>
              <a:t>12-09-2024</a:t>
            </a:fld>
            <a:endParaRPr lang="en-GB"/>
          </a:p>
        </p:txBody>
      </p:sp>
      <p:sp>
        <p:nvSpPr>
          <p:cNvPr id="5" name="Tijdelijke aanduiding voor voettekst 4"/>
          <p:cNvSpPr>
            <a:spLocks noGrp="1"/>
          </p:cNvSpPr>
          <p:nvPr>
            <p:ph type="ftr" sz="quarter" idx="11"/>
          </p:nvPr>
        </p:nvSpPr>
        <p:spPr>
          <a:xfrm>
            <a:off x="4165600" y="6356351"/>
            <a:ext cx="3860800" cy="365125"/>
          </a:xfrm>
          <a:prstGeom prst="rect">
            <a:avLst/>
          </a:prstGeom>
        </p:spPr>
        <p:txBody>
          <a:bodyPr lIns="56684" tIns="28342" rIns="56684" bIns="28342"/>
          <a:lstStyle>
            <a:lvl1pPr defTabSz="457154" eaLnBrk="1" fontAlgn="auto" hangingPunct="1">
              <a:spcBef>
                <a:spcPts val="0"/>
              </a:spcBef>
              <a:spcAft>
                <a:spcPts val="0"/>
              </a:spcAft>
              <a:defRPr>
                <a:solidFill>
                  <a:prstClr val="black"/>
                </a:solidFill>
                <a:latin typeface="Calibri"/>
              </a:defRPr>
            </a:lvl1pPr>
          </a:lstStyle>
          <a:p>
            <a:pPr>
              <a:defRPr/>
            </a:pPr>
            <a:endParaRPr lang="en-GB"/>
          </a:p>
        </p:txBody>
      </p:sp>
      <p:sp>
        <p:nvSpPr>
          <p:cNvPr id="6" name="Tijdelijke aanduiding voor dianummer 5"/>
          <p:cNvSpPr>
            <a:spLocks noGrp="1"/>
          </p:cNvSpPr>
          <p:nvPr>
            <p:ph type="sldNum" sz="quarter" idx="12"/>
          </p:nvPr>
        </p:nvSpPr>
        <p:spPr>
          <a:xfrm>
            <a:off x="8737600" y="6356351"/>
            <a:ext cx="2844800" cy="365125"/>
          </a:xfrm>
          <a:prstGeom prst="rect">
            <a:avLst/>
          </a:prstGeom>
        </p:spPr>
        <p:txBody>
          <a:bodyPr vert="horz" wrap="square" lIns="56684" tIns="28342" rIns="56684" bIns="28342" numCol="1" anchor="t" anchorCtr="0" compatLnSpc="1">
            <a:prstTxWarp prst="textNoShape">
              <a:avLst/>
            </a:prstTxWarp>
          </a:bodyPr>
          <a:lstStyle>
            <a:lvl1pPr defTabSz="455613" eaLnBrk="1" hangingPunct="1">
              <a:defRPr smtClean="0">
                <a:solidFill>
                  <a:srgbClr val="000000"/>
                </a:solidFill>
                <a:latin typeface="Calibri" charset="0"/>
              </a:defRPr>
            </a:lvl1pPr>
          </a:lstStyle>
          <a:p>
            <a:pPr>
              <a:defRPr/>
            </a:pPr>
            <a:fld id="{7D3CE01E-C44C-CF45-AAD6-B2E1673E7105}" type="slidenum">
              <a:rPr lang="en-GB" altLang="x-none"/>
              <a:pPr>
                <a:defRPr/>
              </a:pPr>
              <a:t>‹nr.›</a:t>
            </a:fld>
            <a:endParaRPr lang="en-GB" altLang="x-none"/>
          </a:p>
        </p:txBody>
      </p:sp>
    </p:spTree>
    <p:extLst>
      <p:ext uri="{BB962C8B-B14F-4D97-AF65-F5344CB8AC3E}">
        <p14:creationId xmlns:p14="http://schemas.microsoft.com/office/powerpoint/2010/main" val="17498462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pic>
        <p:nvPicPr>
          <p:cNvPr id="3" name="Afbeelding 8" descr="ruco.jp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77751"/>
          <a:stretch>
            <a:fillRect/>
          </a:stretch>
        </p:blipFill>
        <p:spPr bwMode="auto">
          <a:xfrm>
            <a:off x="10991851" y="6237288"/>
            <a:ext cx="1200149"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vak 3"/>
          <p:cNvSpPr txBox="1">
            <a:spLocks noChangeArrowheads="1"/>
          </p:cNvSpPr>
          <p:nvPr/>
        </p:nvSpPr>
        <p:spPr bwMode="auto">
          <a:xfrm>
            <a:off x="7797800" y="6453189"/>
            <a:ext cx="2396810" cy="200055"/>
          </a:xfrm>
          <a:prstGeom prst="rect">
            <a:avLst/>
          </a:prstGeom>
          <a:noFill/>
          <a:ln>
            <a:noFill/>
          </a:ln>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nl-NL" sz="700" i="1">
                <a:solidFill>
                  <a:srgbClr val="A6A6A6"/>
                </a:solidFill>
              </a:rPr>
              <a:t>AYA is part of  Radboud University Center for Oncology</a:t>
            </a:r>
          </a:p>
        </p:txBody>
      </p:sp>
      <p:sp>
        <p:nvSpPr>
          <p:cNvPr id="8" name="Titel 1"/>
          <p:cNvSpPr>
            <a:spLocks noGrp="1"/>
          </p:cNvSpPr>
          <p:nvPr>
            <p:ph type="ctrTitle"/>
          </p:nvPr>
        </p:nvSpPr>
        <p:spPr>
          <a:xfrm rot="21430997">
            <a:off x="1633699" y="1674112"/>
            <a:ext cx="9494156" cy="1728643"/>
          </a:xfrm>
        </p:spPr>
        <p:txBody>
          <a:bodyPr anchor="b">
            <a:noAutofit/>
          </a:bodyPr>
          <a:lstStyle>
            <a:lvl1pPr>
              <a:defRPr sz="4400"/>
            </a:lvl1pPr>
          </a:lstStyle>
          <a:p>
            <a:r>
              <a:rPr lang="nl-NL" noProof="0"/>
              <a:t>Klik om stijl te bewerken</a:t>
            </a:r>
            <a:endParaRPr lang="nl-NL" dirty="0"/>
          </a:p>
        </p:txBody>
      </p:sp>
      <p:sp>
        <p:nvSpPr>
          <p:cNvPr id="5" name="Tijdelijke aanduiding voor datum 3"/>
          <p:cNvSpPr>
            <a:spLocks noGrp="1"/>
          </p:cNvSpPr>
          <p:nvPr>
            <p:ph type="dt" sz="half" idx="10"/>
          </p:nvPr>
        </p:nvSpPr>
        <p:spPr>
          <a:xfrm>
            <a:off x="1488018" y="6308726"/>
            <a:ext cx="1536700" cy="365125"/>
          </a:xfrm>
        </p:spPr>
        <p:txBody>
          <a:bodyPr/>
          <a:lstStyle>
            <a:lvl1pPr>
              <a:defRPr/>
            </a:lvl1pPr>
          </a:lstStyle>
          <a:p>
            <a:fld id="{BC81CF07-F6AA-F842-9C6B-D54A9226546B}" type="datetimeFigureOut">
              <a:rPr lang="nl-NL" smtClean="0"/>
              <a:t>12-09-2024</a:t>
            </a:fld>
            <a:endParaRPr lang="nl-NL"/>
          </a:p>
        </p:txBody>
      </p:sp>
      <p:sp>
        <p:nvSpPr>
          <p:cNvPr id="6" name="Tijdelijke aanduiding voor dianummer 5"/>
          <p:cNvSpPr>
            <a:spLocks noGrp="1"/>
          </p:cNvSpPr>
          <p:nvPr>
            <p:ph type="sldNum" sz="quarter" idx="11"/>
          </p:nvPr>
        </p:nvSpPr>
        <p:spPr>
          <a:xfrm>
            <a:off x="5808133" y="6308726"/>
            <a:ext cx="973667" cy="365125"/>
          </a:xfrm>
        </p:spPr>
        <p:txBody>
          <a:bodyPr/>
          <a:lstStyle>
            <a:lvl1pPr>
              <a:defRPr smtClean="0"/>
            </a:lvl1pPr>
          </a:lstStyle>
          <a:p>
            <a:fld id="{47BBC437-D4C7-F24C-A16E-11C548648512}" type="slidenum">
              <a:rPr lang="nl-NL" smtClean="0"/>
              <a:t>‹nr.›</a:t>
            </a:fld>
            <a:endParaRPr lang="nl-NL"/>
          </a:p>
        </p:txBody>
      </p:sp>
      <p:sp>
        <p:nvSpPr>
          <p:cNvPr id="7" name="Tijdelijke aanduiding voor voettekst 4"/>
          <p:cNvSpPr>
            <a:spLocks noGrp="1"/>
          </p:cNvSpPr>
          <p:nvPr>
            <p:ph type="ftr" sz="quarter" idx="12"/>
          </p:nvPr>
        </p:nvSpPr>
        <p:spPr>
          <a:xfrm>
            <a:off x="3119967" y="6308726"/>
            <a:ext cx="2688167" cy="365125"/>
          </a:xfrm>
        </p:spPr>
        <p:txBody>
          <a:bodyPr/>
          <a:lstStyle>
            <a:lvl1pPr>
              <a:defRPr i="0">
                <a:solidFill>
                  <a:schemeClr val="tx1">
                    <a:tint val="75000"/>
                  </a:schemeClr>
                </a:solidFill>
              </a:defRPr>
            </a:lvl1pPr>
          </a:lstStyle>
          <a:p>
            <a:endParaRPr lang="nl-NL"/>
          </a:p>
        </p:txBody>
      </p:sp>
    </p:spTree>
    <p:extLst>
      <p:ext uri="{BB962C8B-B14F-4D97-AF65-F5344CB8AC3E}">
        <p14:creationId xmlns:p14="http://schemas.microsoft.com/office/powerpoint/2010/main" val="9243894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1386039" y="357188"/>
            <a:ext cx="10063012" cy="1143000"/>
          </a:xfrm>
        </p:spPr>
        <p:txBody>
          <a:bodyPr>
            <a:normAutofit/>
          </a:bodyPr>
          <a:lstStyle>
            <a:lvl1pPr>
              <a:defRPr sz="2800">
                <a:solidFill>
                  <a:srgbClr val="F79646"/>
                </a:solidFill>
              </a:defRPr>
            </a:lvl1pPr>
          </a:lstStyle>
          <a:p>
            <a:r>
              <a:rPr lang="nl-NL"/>
              <a:t>Klik om stijl te bewerken</a:t>
            </a:r>
            <a:endParaRPr lang="nl-NL" dirty="0"/>
          </a:p>
        </p:txBody>
      </p:sp>
      <p:sp>
        <p:nvSpPr>
          <p:cNvPr id="3" name="Tijdelijke aanduiding voor inhoud 2"/>
          <p:cNvSpPr>
            <a:spLocks noGrp="1"/>
          </p:cNvSpPr>
          <p:nvPr>
            <p:ph idx="1"/>
          </p:nvPr>
        </p:nvSpPr>
        <p:spPr>
          <a:xfrm>
            <a:off x="1391477" y="1600201"/>
            <a:ext cx="10190923" cy="4525963"/>
          </a:xfrm>
        </p:spPr>
        <p:txBody>
          <a:bodyPr/>
          <a:lstStyle>
            <a:lvl1pPr>
              <a:buClr>
                <a:srgbClr val="651A7A"/>
              </a:buClr>
              <a:defRPr/>
            </a:lvl1pPr>
            <a:lvl2pPr>
              <a:buClr>
                <a:srgbClr val="651A7A"/>
              </a:buClr>
              <a:defRPr/>
            </a:lvl2pPr>
            <a:lvl3pPr>
              <a:buClr>
                <a:srgbClr val="651A7A"/>
              </a:buClr>
              <a:defRPr/>
            </a:lvl3pPr>
            <a:lvl4pPr>
              <a:buClr>
                <a:srgbClr val="651A7A"/>
              </a:buClr>
              <a:defRPr/>
            </a:lvl4pPr>
            <a:lvl5pPr>
              <a:buClr>
                <a:srgbClr val="651A7A"/>
              </a:buClr>
              <a:defRPr/>
            </a:lvl5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dirty="0"/>
          </a:p>
        </p:txBody>
      </p:sp>
      <p:sp>
        <p:nvSpPr>
          <p:cNvPr id="4" name="Tijdelijke aanduiding voor datum 3"/>
          <p:cNvSpPr>
            <a:spLocks noGrp="1"/>
          </p:cNvSpPr>
          <p:nvPr>
            <p:ph type="dt" sz="half" idx="10"/>
          </p:nvPr>
        </p:nvSpPr>
        <p:spPr/>
        <p:txBody>
          <a:bodyPr/>
          <a:lstStyle>
            <a:lvl1pPr>
              <a:defRPr/>
            </a:lvl1pPr>
          </a:lstStyle>
          <a:p>
            <a:fld id="{BC81CF07-F6AA-F842-9C6B-D54A9226546B}" type="datetimeFigureOut">
              <a:rPr lang="nl-NL" smtClean="0"/>
              <a:t>12-09-2024</a:t>
            </a:fld>
            <a:endParaRPr lang="nl-NL"/>
          </a:p>
        </p:txBody>
      </p:sp>
      <p:sp>
        <p:nvSpPr>
          <p:cNvPr id="5" name="Tijdelijke aanduiding voor voettekst 4"/>
          <p:cNvSpPr>
            <a:spLocks noGrp="1"/>
          </p:cNvSpPr>
          <p:nvPr>
            <p:ph type="ftr" sz="quarter" idx="11"/>
          </p:nvPr>
        </p:nvSpPr>
        <p:spPr/>
        <p:txBody>
          <a:bodyPr/>
          <a:lstStyle>
            <a:lvl1pPr>
              <a:defRPr i="0">
                <a:solidFill>
                  <a:schemeClr val="tx1">
                    <a:tint val="75000"/>
                  </a:schemeClr>
                </a:solidFill>
              </a:defRPr>
            </a:lvl1pPr>
          </a:lstStyle>
          <a:p>
            <a:endParaRPr lang="nl-NL"/>
          </a:p>
        </p:txBody>
      </p:sp>
      <p:sp>
        <p:nvSpPr>
          <p:cNvPr id="6" name="Tijdelijke aanduiding voor dianummer 5"/>
          <p:cNvSpPr>
            <a:spLocks noGrp="1"/>
          </p:cNvSpPr>
          <p:nvPr>
            <p:ph type="sldNum" sz="quarter" idx="12"/>
          </p:nvPr>
        </p:nvSpPr>
        <p:spPr/>
        <p:txBody>
          <a:bodyPr/>
          <a:lstStyle>
            <a:lvl1pPr>
              <a:defRPr smtClean="0"/>
            </a:lvl1pPr>
          </a:lstStyle>
          <a:p>
            <a:fld id="{47BBC437-D4C7-F24C-A16E-11C548648512}" type="slidenum">
              <a:rPr lang="nl-NL" smtClean="0"/>
              <a:t>‹nr.›</a:t>
            </a:fld>
            <a:endParaRPr lang="nl-NL"/>
          </a:p>
        </p:txBody>
      </p:sp>
    </p:spTree>
    <p:extLst>
      <p:ext uri="{BB962C8B-B14F-4D97-AF65-F5344CB8AC3E}">
        <p14:creationId xmlns:p14="http://schemas.microsoft.com/office/powerpoint/2010/main" val="11547205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2" name="Tijdelijke aanduiding voor datum 3"/>
          <p:cNvSpPr>
            <a:spLocks noGrp="1"/>
          </p:cNvSpPr>
          <p:nvPr>
            <p:ph type="dt" sz="half" idx="10"/>
          </p:nvPr>
        </p:nvSpPr>
        <p:spPr/>
        <p:txBody>
          <a:bodyPr/>
          <a:lstStyle>
            <a:lvl1pPr>
              <a:defRPr/>
            </a:lvl1pPr>
          </a:lstStyle>
          <a:p>
            <a:fld id="{BC81CF07-F6AA-F842-9C6B-D54A9226546B}" type="datetimeFigureOut">
              <a:rPr lang="nl-NL" smtClean="0"/>
              <a:t>12-09-2024</a:t>
            </a:fld>
            <a:endParaRPr lang="nl-NL"/>
          </a:p>
        </p:txBody>
      </p:sp>
      <p:sp>
        <p:nvSpPr>
          <p:cNvPr id="3" name="Tijdelijke aanduiding voor voettekst 4"/>
          <p:cNvSpPr>
            <a:spLocks noGrp="1"/>
          </p:cNvSpPr>
          <p:nvPr>
            <p:ph type="ftr" sz="quarter" idx="11"/>
          </p:nvPr>
        </p:nvSpPr>
        <p:spPr/>
        <p:txBody>
          <a:bodyPr/>
          <a:lstStyle>
            <a:lvl1pPr>
              <a:defRPr i="0">
                <a:solidFill>
                  <a:schemeClr val="tx1">
                    <a:tint val="75000"/>
                  </a:schemeClr>
                </a:solidFill>
              </a:defRPr>
            </a:lvl1pPr>
          </a:lstStyle>
          <a:p>
            <a:endParaRPr lang="nl-NL"/>
          </a:p>
        </p:txBody>
      </p:sp>
      <p:sp>
        <p:nvSpPr>
          <p:cNvPr id="4" name="Tijdelijke aanduiding voor dianummer 5"/>
          <p:cNvSpPr>
            <a:spLocks noGrp="1"/>
          </p:cNvSpPr>
          <p:nvPr>
            <p:ph type="sldNum" sz="quarter" idx="12"/>
          </p:nvPr>
        </p:nvSpPr>
        <p:spPr/>
        <p:txBody>
          <a:bodyPr/>
          <a:lstStyle>
            <a:lvl1pPr>
              <a:defRPr smtClean="0"/>
            </a:lvl1pPr>
          </a:lstStyle>
          <a:p>
            <a:fld id="{47BBC437-D4C7-F24C-A16E-11C548648512}" type="slidenum">
              <a:rPr lang="nl-NL" smtClean="0"/>
              <a:t>‹nr.›</a:t>
            </a:fld>
            <a:endParaRPr lang="nl-NL"/>
          </a:p>
        </p:txBody>
      </p:sp>
    </p:spTree>
    <p:extLst>
      <p:ext uri="{BB962C8B-B14F-4D97-AF65-F5344CB8AC3E}">
        <p14:creationId xmlns:p14="http://schemas.microsoft.com/office/powerpoint/2010/main" val="20198511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79646"/>
                </a:solidFill>
              </a:defRPr>
            </a:lvl1pPr>
          </a:lstStyle>
          <a:p>
            <a:r>
              <a:rPr lang="nl-NL" noProof="0"/>
              <a:t>Klik om stijl te bewerken</a:t>
            </a:r>
            <a:endParaRPr lang="en-US" noProof="0"/>
          </a:p>
        </p:txBody>
      </p:sp>
      <p:sp>
        <p:nvSpPr>
          <p:cNvPr id="3" name="Tijdelijke aanduiding voor inhoud 2"/>
          <p:cNvSpPr>
            <a:spLocks noGrp="1"/>
          </p:cNvSpPr>
          <p:nvPr>
            <p:ph sz="half" idx="1"/>
          </p:nvPr>
        </p:nvSpPr>
        <p:spPr>
          <a:xfrm>
            <a:off x="1487488" y="1600201"/>
            <a:ext cx="4896544" cy="4525963"/>
          </a:xfrm>
        </p:spPr>
        <p:txBody>
          <a:bodyPr/>
          <a:lstStyle>
            <a:lvl1pPr>
              <a:buClr>
                <a:srgbClr val="651A7A"/>
              </a:buClr>
              <a:defRPr sz="2800"/>
            </a:lvl1pPr>
            <a:lvl2pPr>
              <a:buClr>
                <a:srgbClr val="651A7A"/>
              </a:buClr>
              <a:defRPr sz="2400"/>
            </a:lvl2pPr>
            <a:lvl3pPr>
              <a:buClr>
                <a:srgbClr val="651A7A"/>
              </a:buClr>
              <a:defRPr sz="2000"/>
            </a:lvl3pPr>
            <a:lvl4pPr>
              <a:buClr>
                <a:srgbClr val="651A7A"/>
              </a:buClr>
              <a:defRPr sz="1800"/>
            </a:lvl4pPr>
            <a:lvl5pPr>
              <a:buClr>
                <a:srgbClr val="651A7A"/>
              </a:buClr>
              <a:defRPr sz="1800"/>
            </a:lvl5pPr>
            <a:lvl6pPr>
              <a:defRPr sz="1800"/>
            </a:lvl6pPr>
            <a:lvl7pPr>
              <a:defRPr sz="1800"/>
            </a:lvl7pPr>
            <a:lvl8pPr>
              <a:defRPr sz="1800"/>
            </a:lvl8pPr>
            <a:lvl9pPr>
              <a:defRPr sz="1800"/>
            </a:lvl9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a:p>
        </p:txBody>
      </p:sp>
      <p:sp>
        <p:nvSpPr>
          <p:cNvPr id="4" name="Tijdelijke aanduiding voor inhoud 3"/>
          <p:cNvSpPr>
            <a:spLocks noGrp="1"/>
          </p:cNvSpPr>
          <p:nvPr>
            <p:ph sz="half" idx="2"/>
          </p:nvPr>
        </p:nvSpPr>
        <p:spPr>
          <a:xfrm>
            <a:off x="6576053" y="1600201"/>
            <a:ext cx="4896544" cy="4525963"/>
          </a:xfrm>
        </p:spPr>
        <p:txBody>
          <a:bodyPr/>
          <a:lstStyle>
            <a:lvl1pPr>
              <a:buClr>
                <a:srgbClr val="651A7A"/>
              </a:buClr>
              <a:defRPr sz="2800"/>
            </a:lvl1pPr>
            <a:lvl2pPr>
              <a:buClr>
                <a:srgbClr val="651A7A"/>
              </a:buClr>
              <a:defRPr sz="2400"/>
            </a:lvl2pPr>
            <a:lvl3pPr>
              <a:buClr>
                <a:srgbClr val="651A7A"/>
              </a:buClr>
              <a:defRPr sz="2000"/>
            </a:lvl3pPr>
            <a:lvl4pPr>
              <a:buClr>
                <a:srgbClr val="651A7A"/>
              </a:buClr>
              <a:defRPr sz="1800"/>
            </a:lvl4pPr>
            <a:lvl5pPr>
              <a:buClr>
                <a:srgbClr val="651A7A"/>
              </a:buClr>
              <a:defRPr sz="1800"/>
            </a:lvl5pPr>
            <a:lvl6pPr>
              <a:defRPr sz="1800"/>
            </a:lvl6pPr>
            <a:lvl7pPr>
              <a:defRPr sz="1800"/>
            </a:lvl7pPr>
            <a:lvl8pPr>
              <a:defRPr sz="1800"/>
            </a:lvl8pPr>
            <a:lvl9pPr>
              <a:defRPr sz="1800"/>
            </a:lvl9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a:p>
        </p:txBody>
      </p:sp>
      <p:sp>
        <p:nvSpPr>
          <p:cNvPr id="5" name="Tijdelijke aanduiding voor datum 4"/>
          <p:cNvSpPr>
            <a:spLocks noGrp="1"/>
          </p:cNvSpPr>
          <p:nvPr>
            <p:ph type="dt" sz="half" idx="10"/>
          </p:nvPr>
        </p:nvSpPr>
        <p:spPr/>
        <p:txBody>
          <a:bodyPr/>
          <a:lstStyle>
            <a:lvl1pPr>
              <a:defRPr/>
            </a:lvl1pPr>
          </a:lstStyle>
          <a:p>
            <a:fld id="{BC81CF07-F6AA-F842-9C6B-D54A9226546B}" type="datetimeFigureOut">
              <a:rPr lang="nl-NL" smtClean="0"/>
              <a:t>12-09-2024</a:t>
            </a:fld>
            <a:endParaRPr lang="nl-NL"/>
          </a:p>
        </p:txBody>
      </p:sp>
      <p:sp>
        <p:nvSpPr>
          <p:cNvPr id="6" name="Tijdelijke aanduiding voor voettekst 5"/>
          <p:cNvSpPr>
            <a:spLocks noGrp="1"/>
          </p:cNvSpPr>
          <p:nvPr>
            <p:ph type="ftr" sz="quarter" idx="11"/>
          </p:nvPr>
        </p:nvSpPr>
        <p:spPr/>
        <p:txBody>
          <a:bodyPr/>
          <a:lstStyle>
            <a:lvl1pPr>
              <a:defRPr i="0">
                <a:solidFill>
                  <a:schemeClr val="tx1">
                    <a:tint val="75000"/>
                  </a:schemeClr>
                </a:solidFill>
              </a:defRPr>
            </a:lvl1pPr>
          </a:lstStyle>
          <a:p>
            <a:endParaRPr lang="nl-NL"/>
          </a:p>
        </p:txBody>
      </p:sp>
      <p:sp>
        <p:nvSpPr>
          <p:cNvPr id="7" name="Tijdelijke aanduiding voor dianummer 6"/>
          <p:cNvSpPr>
            <a:spLocks noGrp="1"/>
          </p:cNvSpPr>
          <p:nvPr>
            <p:ph type="sldNum" sz="quarter" idx="12"/>
          </p:nvPr>
        </p:nvSpPr>
        <p:spPr/>
        <p:txBody>
          <a:bodyPr/>
          <a:lstStyle>
            <a:lvl1pPr>
              <a:defRPr smtClean="0"/>
            </a:lvl1pPr>
          </a:lstStyle>
          <a:p>
            <a:fld id="{47BBC437-D4C7-F24C-A16E-11C548648512}" type="slidenum">
              <a:rPr lang="nl-NL" smtClean="0"/>
              <a:t>‹nr.›</a:t>
            </a:fld>
            <a:endParaRPr lang="nl-NL"/>
          </a:p>
        </p:txBody>
      </p:sp>
    </p:spTree>
    <p:extLst>
      <p:ext uri="{BB962C8B-B14F-4D97-AF65-F5344CB8AC3E}">
        <p14:creationId xmlns:p14="http://schemas.microsoft.com/office/powerpoint/2010/main" val="22472279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noProof="0"/>
              <a:t>Klik om stijl te bewerken</a:t>
            </a:r>
            <a:endParaRPr lang="en-US" noProof="0"/>
          </a:p>
        </p:txBody>
      </p:sp>
      <p:sp>
        <p:nvSpPr>
          <p:cNvPr id="3" name="Tijdelijke aanduiding voor tekst 2"/>
          <p:cNvSpPr>
            <a:spLocks noGrp="1"/>
          </p:cNvSpPr>
          <p:nvPr>
            <p:ph type="body" idx="1"/>
          </p:nvPr>
        </p:nvSpPr>
        <p:spPr>
          <a:xfrm>
            <a:off x="1487488" y="1535113"/>
            <a:ext cx="4896544" cy="639762"/>
          </a:xfrm>
        </p:spPr>
        <p:txBody>
          <a:bodyPr anchor="b">
            <a:noAutofit/>
          </a:bodyPr>
          <a:lstStyle>
            <a:lvl1pPr marL="0" indent="0">
              <a:buNone/>
              <a:defRPr sz="2000" b="1">
                <a:solidFill>
                  <a:srgbClr val="7F7F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noProof="0"/>
              <a:t>Klikken om de tekststijl van het model te bewerken</a:t>
            </a:r>
          </a:p>
        </p:txBody>
      </p:sp>
      <p:sp>
        <p:nvSpPr>
          <p:cNvPr id="4" name="Tijdelijke aanduiding voor inhoud 3"/>
          <p:cNvSpPr>
            <a:spLocks noGrp="1"/>
          </p:cNvSpPr>
          <p:nvPr>
            <p:ph sz="half" idx="2"/>
          </p:nvPr>
        </p:nvSpPr>
        <p:spPr>
          <a:xfrm>
            <a:off x="1487488" y="2174875"/>
            <a:ext cx="4896544" cy="3951288"/>
          </a:xfrm>
        </p:spPr>
        <p:txBody>
          <a:bodyPr/>
          <a:lstStyle>
            <a:lvl1pPr>
              <a:buClr>
                <a:srgbClr val="651A7A"/>
              </a:buClr>
              <a:defRPr sz="2400"/>
            </a:lvl1pPr>
            <a:lvl2pPr>
              <a:buClr>
                <a:srgbClr val="651A7A"/>
              </a:buClr>
              <a:defRPr sz="2000"/>
            </a:lvl2pPr>
            <a:lvl3pPr>
              <a:buClr>
                <a:srgbClr val="651A7A"/>
              </a:buClr>
              <a:defRPr sz="1800"/>
            </a:lvl3pPr>
            <a:lvl4pPr>
              <a:buClr>
                <a:srgbClr val="651A7A"/>
              </a:buClr>
              <a:defRPr sz="1600"/>
            </a:lvl4pPr>
            <a:lvl5pPr>
              <a:buClr>
                <a:srgbClr val="651A7A"/>
              </a:buClr>
              <a:defRPr sz="1600"/>
            </a:lvl5pPr>
            <a:lvl6pPr>
              <a:defRPr sz="1600"/>
            </a:lvl6pPr>
            <a:lvl7pPr>
              <a:defRPr sz="1600"/>
            </a:lvl7pPr>
            <a:lvl8pPr>
              <a:defRPr sz="1600"/>
            </a:lvl8pPr>
            <a:lvl9pPr>
              <a:defRPr sz="1600"/>
            </a:lvl9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a:p>
        </p:txBody>
      </p:sp>
      <p:sp>
        <p:nvSpPr>
          <p:cNvPr id="5" name="Tijdelijke aanduiding voor tekst 4"/>
          <p:cNvSpPr>
            <a:spLocks noGrp="1"/>
          </p:cNvSpPr>
          <p:nvPr>
            <p:ph type="body" sz="quarter" idx="3"/>
          </p:nvPr>
        </p:nvSpPr>
        <p:spPr>
          <a:xfrm>
            <a:off x="6576053" y="1535113"/>
            <a:ext cx="4896544" cy="639762"/>
          </a:xfrm>
        </p:spPr>
        <p:txBody>
          <a:bodyPr anchor="b">
            <a:noAutofit/>
          </a:bodyPr>
          <a:lstStyle>
            <a:lvl1pPr marL="0" indent="0">
              <a:buNone/>
              <a:defRPr sz="2000" b="1">
                <a:solidFill>
                  <a:srgbClr val="7F7F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noProof="0"/>
              <a:t>Klikken om de tekststijl van het model te bewerken</a:t>
            </a:r>
          </a:p>
        </p:txBody>
      </p:sp>
      <p:sp>
        <p:nvSpPr>
          <p:cNvPr id="6" name="Tijdelijke aanduiding voor inhoud 5"/>
          <p:cNvSpPr>
            <a:spLocks noGrp="1"/>
          </p:cNvSpPr>
          <p:nvPr>
            <p:ph sz="quarter" idx="4"/>
          </p:nvPr>
        </p:nvSpPr>
        <p:spPr>
          <a:xfrm>
            <a:off x="6576053" y="2174875"/>
            <a:ext cx="4896544" cy="3951288"/>
          </a:xfrm>
        </p:spPr>
        <p:txBody>
          <a:bodyPr/>
          <a:lstStyle>
            <a:lvl1pPr>
              <a:buClr>
                <a:srgbClr val="651A7A"/>
              </a:buClr>
              <a:defRPr sz="2400"/>
            </a:lvl1pPr>
            <a:lvl2pPr>
              <a:buClr>
                <a:srgbClr val="651A7A"/>
              </a:buClr>
              <a:defRPr sz="2000"/>
            </a:lvl2pPr>
            <a:lvl3pPr>
              <a:buClr>
                <a:srgbClr val="651A7A"/>
              </a:buClr>
              <a:defRPr sz="1800"/>
            </a:lvl3pPr>
            <a:lvl4pPr>
              <a:buClr>
                <a:srgbClr val="651A7A"/>
              </a:buClr>
              <a:defRPr sz="1600"/>
            </a:lvl4pPr>
            <a:lvl5pPr>
              <a:buClr>
                <a:srgbClr val="651A7A"/>
              </a:buClr>
              <a:defRPr sz="1600"/>
            </a:lvl5pPr>
            <a:lvl6pPr>
              <a:defRPr sz="1600"/>
            </a:lvl6pPr>
            <a:lvl7pPr>
              <a:defRPr sz="1600"/>
            </a:lvl7pPr>
            <a:lvl8pPr>
              <a:defRPr sz="1600"/>
            </a:lvl8pPr>
            <a:lvl9pPr>
              <a:defRPr sz="1600"/>
            </a:lvl9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a:p>
        </p:txBody>
      </p:sp>
      <p:sp>
        <p:nvSpPr>
          <p:cNvPr id="7" name="Tijdelijke aanduiding voor datum 6"/>
          <p:cNvSpPr>
            <a:spLocks noGrp="1"/>
          </p:cNvSpPr>
          <p:nvPr>
            <p:ph type="dt" sz="half" idx="10"/>
          </p:nvPr>
        </p:nvSpPr>
        <p:spPr/>
        <p:txBody>
          <a:bodyPr/>
          <a:lstStyle>
            <a:lvl1pPr>
              <a:defRPr/>
            </a:lvl1pPr>
          </a:lstStyle>
          <a:p>
            <a:fld id="{BC81CF07-F6AA-F842-9C6B-D54A9226546B}" type="datetimeFigureOut">
              <a:rPr lang="nl-NL" smtClean="0"/>
              <a:t>12-09-2024</a:t>
            </a:fld>
            <a:endParaRPr lang="nl-NL"/>
          </a:p>
        </p:txBody>
      </p:sp>
      <p:sp>
        <p:nvSpPr>
          <p:cNvPr id="8" name="Tijdelijke aanduiding voor voettekst 7"/>
          <p:cNvSpPr>
            <a:spLocks noGrp="1"/>
          </p:cNvSpPr>
          <p:nvPr>
            <p:ph type="ftr" sz="quarter" idx="11"/>
          </p:nvPr>
        </p:nvSpPr>
        <p:spPr/>
        <p:txBody>
          <a:bodyPr/>
          <a:lstStyle>
            <a:lvl1pPr>
              <a:defRPr i="0">
                <a:solidFill>
                  <a:schemeClr val="tx1">
                    <a:tint val="75000"/>
                  </a:schemeClr>
                </a:solidFill>
              </a:defRPr>
            </a:lvl1pPr>
          </a:lstStyle>
          <a:p>
            <a:endParaRPr lang="nl-NL"/>
          </a:p>
        </p:txBody>
      </p:sp>
      <p:sp>
        <p:nvSpPr>
          <p:cNvPr id="9" name="Tijdelijke aanduiding voor dianummer 8"/>
          <p:cNvSpPr>
            <a:spLocks noGrp="1"/>
          </p:cNvSpPr>
          <p:nvPr>
            <p:ph type="sldNum" sz="quarter" idx="12"/>
          </p:nvPr>
        </p:nvSpPr>
        <p:spPr/>
        <p:txBody>
          <a:bodyPr/>
          <a:lstStyle>
            <a:lvl1pPr>
              <a:defRPr smtClean="0"/>
            </a:lvl1pPr>
          </a:lstStyle>
          <a:p>
            <a:fld id="{47BBC437-D4C7-F24C-A16E-11C548648512}" type="slidenum">
              <a:rPr lang="nl-NL" smtClean="0"/>
              <a:t>‹nr.›</a:t>
            </a:fld>
            <a:endParaRPr lang="nl-NL"/>
          </a:p>
        </p:txBody>
      </p:sp>
    </p:spTree>
    <p:extLst>
      <p:ext uri="{BB962C8B-B14F-4D97-AF65-F5344CB8AC3E}">
        <p14:creationId xmlns:p14="http://schemas.microsoft.com/office/powerpoint/2010/main" val="8117385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NL" dirty="0"/>
          </a:p>
        </p:txBody>
      </p:sp>
      <p:sp>
        <p:nvSpPr>
          <p:cNvPr id="3" name="Tijdelijke aanduiding voor datum 2"/>
          <p:cNvSpPr>
            <a:spLocks noGrp="1"/>
          </p:cNvSpPr>
          <p:nvPr>
            <p:ph type="dt" sz="half" idx="10"/>
          </p:nvPr>
        </p:nvSpPr>
        <p:spPr/>
        <p:txBody>
          <a:bodyPr/>
          <a:lstStyle>
            <a:lvl1pPr>
              <a:defRPr/>
            </a:lvl1pPr>
          </a:lstStyle>
          <a:p>
            <a:fld id="{BC81CF07-F6AA-F842-9C6B-D54A9226546B}" type="datetimeFigureOut">
              <a:rPr lang="nl-NL" smtClean="0"/>
              <a:t>12-09-2024</a:t>
            </a:fld>
            <a:endParaRPr lang="nl-NL"/>
          </a:p>
        </p:txBody>
      </p:sp>
      <p:sp>
        <p:nvSpPr>
          <p:cNvPr id="4" name="Tijdelijke aanduiding voor voettekst 3"/>
          <p:cNvSpPr>
            <a:spLocks noGrp="1"/>
          </p:cNvSpPr>
          <p:nvPr>
            <p:ph type="ftr" sz="quarter" idx="11"/>
          </p:nvPr>
        </p:nvSpPr>
        <p:spPr/>
        <p:txBody>
          <a:bodyPr/>
          <a:lstStyle>
            <a:lvl1pPr>
              <a:defRPr i="0">
                <a:solidFill>
                  <a:schemeClr val="tx1">
                    <a:tint val="75000"/>
                  </a:schemeClr>
                </a:solidFill>
              </a:defRPr>
            </a:lvl1pPr>
          </a:lstStyle>
          <a:p>
            <a:endParaRPr lang="nl-NL"/>
          </a:p>
        </p:txBody>
      </p:sp>
      <p:sp>
        <p:nvSpPr>
          <p:cNvPr id="5" name="Tijdelijke aanduiding voor dianummer 4"/>
          <p:cNvSpPr>
            <a:spLocks noGrp="1"/>
          </p:cNvSpPr>
          <p:nvPr>
            <p:ph type="sldNum" sz="quarter" idx="12"/>
          </p:nvPr>
        </p:nvSpPr>
        <p:spPr/>
        <p:txBody>
          <a:bodyPr/>
          <a:lstStyle>
            <a:lvl1pPr>
              <a:defRPr smtClean="0"/>
            </a:lvl1pPr>
          </a:lstStyle>
          <a:p>
            <a:fld id="{47BBC437-D4C7-F24C-A16E-11C548648512}" type="slidenum">
              <a:rPr lang="nl-NL" smtClean="0"/>
              <a:t>‹nr.›</a:t>
            </a:fld>
            <a:endParaRPr lang="nl-NL"/>
          </a:p>
        </p:txBody>
      </p:sp>
    </p:spTree>
    <p:extLst>
      <p:ext uri="{BB962C8B-B14F-4D97-AF65-F5344CB8AC3E}">
        <p14:creationId xmlns:p14="http://schemas.microsoft.com/office/powerpoint/2010/main" val="8185800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lvl1pPr>
              <a:defRPr/>
            </a:lvl1pPr>
          </a:lstStyle>
          <a:p>
            <a:fld id="{BC81CF07-F6AA-F842-9C6B-D54A9226546B}" type="datetimeFigureOut">
              <a:rPr lang="nl-NL" smtClean="0"/>
              <a:t>12-09-2024</a:t>
            </a:fld>
            <a:endParaRPr lang="nl-NL"/>
          </a:p>
        </p:txBody>
      </p:sp>
      <p:sp>
        <p:nvSpPr>
          <p:cNvPr id="3" name="Tijdelijke aanduiding voor voettekst 2"/>
          <p:cNvSpPr>
            <a:spLocks noGrp="1"/>
          </p:cNvSpPr>
          <p:nvPr>
            <p:ph type="ftr" sz="quarter" idx="11"/>
          </p:nvPr>
        </p:nvSpPr>
        <p:spPr/>
        <p:txBody>
          <a:bodyPr/>
          <a:lstStyle>
            <a:lvl1pPr>
              <a:defRPr i="0">
                <a:solidFill>
                  <a:schemeClr val="tx1">
                    <a:tint val="75000"/>
                  </a:schemeClr>
                </a:solidFill>
              </a:defRPr>
            </a:lvl1pPr>
          </a:lstStyle>
          <a:p>
            <a:endParaRPr lang="nl-NL"/>
          </a:p>
        </p:txBody>
      </p:sp>
      <p:sp>
        <p:nvSpPr>
          <p:cNvPr id="4" name="Tijdelijke aanduiding voor dianummer 3"/>
          <p:cNvSpPr>
            <a:spLocks noGrp="1"/>
          </p:cNvSpPr>
          <p:nvPr>
            <p:ph type="sldNum" sz="quarter" idx="12"/>
          </p:nvPr>
        </p:nvSpPr>
        <p:spPr/>
        <p:txBody>
          <a:bodyPr/>
          <a:lstStyle>
            <a:lvl1pPr>
              <a:defRPr smtClean="0"/>
            </a:lvl1pPr>
          </a:lstStyle>
          <a:p>
            <a:fld id="{47BBC437-D4C7-F24C-A16E-11C548648512}" type="slidenum">
              <a:rPr lang="nl-NL" smtClean="0"/>
              <a:t>‹nr.›</a:t>
            </a:fld>
            <a:endParaRPr lang="nl-NL"/>
          </a:p>
        </p:txBody>
      </p:sp>
    </p:spTree>
    <p:extLst>
      <p:ext uri="{BB962C8B-B14F-4D97-AF65-F5344CB8AC3E}">
        <p14:creationId xmlns:p14="http://schemas.microsoft.com/office/powerpoint/2010/main" val="28372100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583499" y="908720"/>
            <a:ext cx="4032448" cy="670396"/>
          </a:xfrm>
        </p:spPr>
        <p:txBody>
          <a:bodyPr anchor="b"/>
          <a:lstStyle>
            <a:lvl1pPr algn="l">
              <a:defRPr sz="2000" b="1"/>
            </a:lvl1pPr>
          </a:lstStyle>
          <a:p>
            <a:r>
              <a:rPr lang="nl-NL" noProof="0"/>
              <a:t>Klik om stijl te bewerken</a:t>
            </a:r>
            <a:endParaRPr lang="en-US" noProof="0"/>
          </a:p>
        </p:txBody>
      </p:sp>
      <p:sp>
        <p:nvSpPr>
          <p:cNvPr id="3" name="Tijdelijke aanduiding voor inhoud 2"/>
          <p:cNvSpPr>
            <a:spLocks noGrp="1"/>
          </p:cNvSpPr>
          <p:nvPr>
            <p:ph idx="1"/>
          </p:nvPr>
        </p:nvSpPr>
        <p:spPr>
          <a:xfrm>
            <a:off x="5999989" y="908721"/>
            <a:ext cx="5582411" cy="5217443"/>
          </a:xfrm>
        </p:spPr>
        <p:txBody>
          <a:bodyPr/>
          <a:lstStyle>
            <a:lvl1pPr>
              <a:buClr>
                <a:srgbClr val="651A7A"/>
              </a:buClr>
              <a:defRPr sz="3200"/>
            </a:lvl1pPr>
            <a:lvl2pPr>
              <a:buClr>
                <a:srgbClr val="651A7A"/>
              </a:buClr>
              <a:defRPr sz="2800"/>
            </a:lvl2pPr>
            <a:lvl3pPr>
              <a:buClr>
                <a:srgbClr val="651A7A"/>
              </a:buClr>
              <a:defRPr sz="2400"/>
            </a:lvl3pPr>
            <a:lvl4pPr>
              <a:buClr>
                <a:srgbClr val="651A7A"/>
              </a:buClr>
              <a:defRPr sz="2000"/>
            </a:lvl4pPr>
            <a:lvl5pPr>
              <a:buClr>
                <a:srgbClr val="651A7A"/>
              </a:buClr>
              <a:defRPr sz="2000"/>
            </a:lvl5pPr>
            <a:lvl6pPr>
              <a:defRPr sz="2000"/>
            </a:lvl6pPr>
            <a:lvl7pPr>
              <a:defRPr sz="2000"/>
            </a:lvl7pPr>
            <a:lvl8pPr>
              <a:defRPr sz="2000"/>
            </a:lvl8pPr>
            <a:lvl9pPr>
              <a:defRPr sz="2000"/>
            </a:lvl9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a:p>
        </p:txBody>
      </p:sp>
      <p:sp>
        <p:nvSpPr>
          <p:cNvPr id="4" name="Tijdelijke aanduiding voor tekst 3"/>
          <p:cNvSpPr>
            <a:spLocks noGrp="1"/>
          </p:cNvSpPr>
          <p:nvPr>
            <p:ph type="body" sz="half" idx="2"/>
          </p:nvPr>
        </p:nvSpPr>
        <p:spPr>
          <a:xfrm>
            <a:off x="1583499" y="1556793"/>
            <a:ext cx="4032448" cy="456937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lvl1pPr>
              <a:defRPr/>
            </a:lvl1pPr>
          </a:lstStyle>
          <a:p>
            <a:fld id="{BC81CF07-F6AA-F842-9C6B-D54A9226546B}" type="datetimeFigureOut">
              <a:rPr lang="nl-NL" smtClean="0"/>
              <a:t>12-09-2024</a:t>
            </a:fld>
            <a:endParaRPr lang="nl-NL"/>
          </a:p>
        </p:txBody>
      </p:sp>
      <p:sp>
        <p:nvSpPr>
          <p:cNvPr id="6" name="Tijdelijke aanduiding voor voettekst 5"/>
          <p:cNvSpPr>
            <a:spLocks noGrp="1"/>
          </p:cNvSpPr>
          <p:nvPr>
            <p:ph type="ftr" sz="quarter" idx="11"/>
          </p:nvPr>
        </p:nvSpPr>
        <p:spPr/>
        <p:txBody>
          <a:bodyPr/>
          <a:lstStyle>
            <a:lvl1pPr>
              <a:defRPr i="0">
                <a:solidFill>
                  <a:schemeClr val="tx1">
                    <a:tint val="75000"/>
                  </a:schemeClr>
                </a:solidFill>
              </a:defRPr>
            </a:lvl1pPr>
          </a:lstStyle>
          <a:p>
            <a:endParaRPr lang="nl-NL"/>
          </a:p>
        </p:txBody>
      </p:sp>
      <p:sp>
        <p:nvSpPr>
          <p:cNvPr id="7" name="Tijdelijke aanduiding voor dianummer 6"/>
          <p:cNvSpPr>
            <a:spLocks noGrp="1"/>
          </p:cNvSpPr>
          <p:nvPr>
            <p:ph type="sldNum" sz="quarter" idx="12"/>
          </p:nvPr>
        </p:nvSpPr>
        <p:spPr/>
        <p:txBody>
          <a:bodyPr/>
          <a:lstStyle>
            <a:lvl1pPr>
              <a:defRPr smtClean="0"/>
            </a:lvl1pPr>
          </a:lstStyle>
          <a:p>
            <a:fld id="{47BBC437-D4C7-F24C-A16E-11C548648512}" type="slidenum">
              <a:rPr lang="nl-NL" smtClean="0"/>
              <a:t>‹nr.›</a:t>
            </a:fld>
            <a:endParaRPr lang="nl-NL"/>
          </a:p>
        </p:txBody>
      </p:sp>
    </p:spTree>
    <p:extLst>
      <p:ext uri="{BB962C8B-B14F-4D97-AF65-F5344CB8AC3E}">
        <p14:creationId xmlns:p14="http://schemas.microsoft.com/office/powerpoint/2010/main" val="10475735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487488" y="4800600"/>
            <a:ext cx="7680853" cy="566738"/>
          </a:xfrm>
        </p:spPr>
        <p:txBody>
          <a:bodyPr anchor="b"/>
          <a:lstStyle>
            <a:lvl1pPr algn="l">
              <a:defRPr sz="2000" b="1"/>
            </a:lvl1pPr>
          </a:lstStyle>
          <a:p>
            <a:r>
              <a:rPr lang="nl-NL" noProof="0"/>
              <a:t>Klik om stijl te bewerken</a:t>
            </a:r>
            <a:endParaRPr lang="en-US" noProof="0"/>
          </a:p>
        </p:txBody>
      </p:sp>
      <p:sp>
        <p:nvSpPr>
          <p:cNvPr id="3" name="Tijdelijke aanduiding voor afbeelding 2"/>
          <p:cNvSpPr>
            <a:spLocks noGrp="1"/>
          </p:cNvSpPr>
          <p:nvPr>
            <p:ph type="pic" idx="1"/>
          </p:nvPr>
        </p:nvSpPr>
        <p:spPr>
          <a:xfrm>
            <a:off x="1487488" y="612775"/>
            <a:ext cx="7680853"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endParaRPr lang="en-US" noProof="0"/>
          </a:p>
        </p:txBody>
      </p:sp>
      <p:sp>
        <p:nvSpPr>
          <p:cNvPr id="4" name="Tijdelijke aanduiding voor tekst 3"/>
          <p:cNvSpPr>
            <a:spLocks noGrp="1"/>
          </p:cNvSpPr>
          <p:nvPr>
            <p:ph type="body" sz="half" idx="2"/>
          </p:nvPr>
        </p:nvSpPr>
        <p:spPr>
          <a:xfrm>
            <a:off x="1487488" y="5367338"/>
            <a:ext cx="768085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noProof="0"/>
              <a:t>Klikken om de tekststijl van het model te bewerken</a:t>
            </a:r>
          </a:p>
        </p:txBody>
      </p:sp>
      <p:sp>
        <p:nvSpPr>
          <p:cNvPr id="5" name="Tijdelijke aanduiding voor datum 4"/>
          <p:cNvSpPr>
            <a:spLocks noGrp="1"/>
          </p:cNvSpPr>
          <p:nvPr>
            <p:ph type="dt" sz="half" idx="10"/>
          </p:nvPr>
        </p:nvSpPr>
        <p:spPr/>
        <p:txBody>
          <a:bodyPr/>
          <a:lstStyle>
            <a:lvl1pPr>
              <a:defRPr/>
            </a:lvl1pPr>
          </a:lstStyle>
          <a:p>
            <a:fld id="{BC81CF07-F6AA-F842-9C6B-D54A9226546B}" type="datetimeFigureOut">
              <a:rPr lang="nl-NL" smtClean="0"/>
              <a:t>12-09-2024</a:t>
            </a:fld>
            <a:endParaRPr lang="nl-NL"/>
          </a:p>
        </p:txBody>
      </p:sp>
      <p:sp>
        <p:nvSpPr>
          <p:cNvPr id="6" name="Tijdelijke aanduiding voor voettekst 5"/>
          <p:cNvSpPr>
            <a:spLocks noGrp="1"/>
          </p:cNvSpPr>
          <p:nvPr>
            <p:ph type="ftr" sz="quarter" idx="11"/>
          </p:nvPr>
        </p:nvSpPr>
        <p:spPr/>
        <p:txBody>
          <a:bodyPr/>
          <a:lstStyle>
            <a:lvl1pPr>
              <a:defRPr i="0">
                <a:solidFill>
                  <a:schemeClr val="tx1">
                    <a:tint val="75000"/>
                  </a:schemeClr>
                </a:solidFill>
              </a:defRPr>
            </a:lvl1pPr>
          </a:lstStyle>
          <a:p>
            <a:endParaRPr lang="nl-NL"/>
          </a:p>
        </p:txBody>
      </p:sp>
      <p:sp>
        <p:nvSpPr>
          <p:cNvPr id="7" name="Tijdelijke aanduiding voor dianummer 6"/>
          <p:cNvSpPr>
            <a:spLocks noGrp="1"/>
          </p:cNvSpPr>
          <p:nvPr>
            <p:ph type="sldNum" sz="quarter" idx="12"/>
          </p:nvPr>
        </p:nvSpPr>
        <p:spPr/>
        <p:txBody>
          <a:bodyPr/>
          <a:lstStyle>
            <a:lvl1pPr>
              <a:defRPr smtClean="0"/>
            </a:lvl1pPr>
          </a:lstStyle>
          <a:p>
            <a:fld id="{47BBC437-D4C7-F24C-A16E-11C548648512}" type="slidenum">
              <a:rPr lang="nl-NL" smtClean="0"/>
              <a:t>‹nr.›</a:t>
            </a:fld>
            <a:endParaRPr lang="nl-NL"/>
          </a:p>
        </p:txBody>
      </p:sp>
    </p:spTree>
    <p:extLst>
      <p:ext uri="{BB962C8B-B14F-4D97-AF65-F5344CB8AC3E}">
        <p14:creationId xmlns:p14="http://schemas.microsoft.com/office/powerpoint/2010/main" val="19379748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1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17D012-26D2-E144-B641-1E0E4166888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57B4740A-A19E-D148-87AA-582790BE43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483C5305-3E9E-B346-A99C-95CF6D85AFD8}"/>
              </a:ext>
            </a:extLst>
          </p:cNvPr>
          <p:cNvSpPr>
            <a:spLocks noGrp="1"/>
          </p:cNvSpPr>
          <p:nvPr>
            <p:ph type="dt" sz="half" idx="10"/>
          </p:nvPr>
        </p:nvSpPr>
        <p:spPr/>
        <p:txBody>
          <a:bodyPr/>
          <a:lstStyle/>
          <a:p>
            <a:fld id="{BC81CF07-F6AA-F842-9C6B-D54A9226546B}" type="datetimeFigureOut">
              <a:rPr lang="nl-NL" smtClean="0"/>
              <a:t>12-09-2024</a:t>
            </a:fld>
            <a:endParaRPr lang="nl-NL"/>
          </a:p>
        </p:txBody>
      </p:sp>
      <p:sp>
        <p:nvSpPr>
          <p:cNvPr id="5" name="Tijdelijke aanduiding voor voettekst 4">
            <a:extLst>
              <a:ext uri="{FF2B5EF4-FFF2-40B4-BE49-F238E27FC236}">
                <a16:creationId xmlns:a16="http://schemas.microsoft.com/office/drawing/2014/main" id="{84A8B8EF-3932-DA40-ACC1-2EDE7B1E855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7C93986-B9BB-E749-B097-A220C836440E}"/>
              </a:ext>
            </a:extLst>
          </p:cNvPr>
          <p:cNvSpPr>
            <a:spLocks noGrp="1"/>
          </p:cNvSpPr>
          <p:nvPr>
            <p:ph type="sldNum" sz="quarter" idx="12"/>
          </p:nvPr>
        </p:nvSpPr>
        <p:spPr/>
        <p:txBody>
          <a:bodyPr/>
          <a:lstStyle/>
          <a:p>
            <a:fld id="{47BBC437-D4C7-F24C-A16E-11C548648512}" type="slidenum">
              <a:rPr lang="nl-NL" smtClean="0"/>
              <a:t>‹nr.›</a:t>
            </a:fld>
            <a:endParaRPr lang="nl-NL"/>
          </a:p>
        </p:txBody>
      </p:sp>
    </p:spTree>
    <p:extLst>
      <p:ext uri="{BB962C8B-B14F-4D97-AF65-F5344CB8AC3E}">
        <p14:creationId xmlns:p14="http://schemas.microsoft.com/office/powerpoint/2010/main" val="4625573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7"/>
            <a:ext cx="10363200" cy="1470025"/>
          </a:xfrm>
          <a:prstGeom prst="rect">
            <a:avLst/>
          </a:prstGeom>
        </p:spPr>
        <p:txBody>
          <a:bodyPr lIns="56684" tIns="28342" rIns="56684" bIns="28342"/>
          <a:lstStyle/>
          <a:p>
            <a:r>
              <a:rPr lang="nl-NL"/>
              <a:t>Klik om stijl te bewerken</a:t>
            </a:r>
            <a:endParaRPr lang="en-GB" dirty="0"/>
          </a:p>
        </p:txBody>
      </p:sp>
      <p:sp>
        <p:nvSpPr>
          <p:cNvPr id="3" name="Subtitel 2"/>
          <p:cNvSpPr>
            <a:spLocks noGrp="1"/>
          </p:cNvSpPr>
          <p:nvPr>
            <p:ph type="subTitle" idx="1"/>
          </p:nvPr>
        </p:nvSpPr>
        <p:spPr>
          <a:xfrm>
            <a:off x="1828801" y="3886200"/>
            <a:ext cx="8534400" cy="1752600"/>
          </a:xfrm>
          <a:prstGeom prst="rect">
            <a:avLst/>
          </a:prstGeom>
        </p:spPr>
        <p:txBody>
          <a:bodyPr lIns="56684" tIns="28342" rIns="56684" bIns="28342"/>
          <a:lstStyle>
            <a:lvl1pPr marL="0" indent="0" algn="ctr">
              <a:buNone/>
              <a:defRPr>
                <a:solidFill>
                  <a:schemeClr val="tx1">
                    <a:tint val="75000"/>
                  </a:schemeClr>
                </a:solidFill>
              </a:defRPr>
            </a:lvl1pPr>
            <a:lvl2pPr marL="457154" indent="0" algn="ctr">
              <a:buNone/>
              <a:defRPr>
                <a:solidFill>
                  <a:schemeClr val="tx1">
                    <a:tint val="75000"/>
                  </a:schemeClr>
                </a:solidFill>
              </a:defRPr>
            </a:lvl2pPr>
            <a:lvl3pPr marL="914307" indent="0" algn="ctr">
              <a:buNone/>
              <a:defRPr>
                <a:solidFill>
                  <a:schemeClr val="tx1">
                    <a:tint val="75000"/>
                  </a:schemeClr>
                </a:solidFill>
              </a:defRPr>
            </a:lvl3pPr>
            <a:lvl4pPr marL="1371461" indent="0" algn="ctr">
              <a:buNone/>
              <a:defRPr>
                <a:solidFill>
                  <a:schemeClr val="tx1">
                    <a:tint val="75000"/>
                  </a:schemeClr>
                </a:solidFill>
              </a:defRPr>
            </a:lvl4pPr>
            <a:lvl5pPr marL="1828614" indent="0" algn="ctr">
              <a:buNone/>
              <a:defRPr>
                <a:solidFill>
                  <a:schemeClr val="tx1">
                    <a:tint val="75000"/>
                  </a:schemeClr>
                </a:solidFill>
              </a:defRPr>
            </a:lvl5pPr>
            <a:lvl6pPr marL="2285768" indent="0" algn="ctr">
              <a:buNone/>
              <a:defRPr>
                <a:solidFill>
                  <a:schemeClr val="tx1">
                    <a:tint val="75000"/>
                  </a:schemeClr>
                </a:solidFill>
              </a:defRPr>
            </a:lvl6pPr>
            <a:lvl7pPr marL="2742922" indent="0" algn="ctr">
              <a:buNone/>
              <a:defRPr>
                <a:solidFill>
                  <a:schemeClr val="tx1">
                    <a:tint val="75000"/>
                  </a:schemeClr>
                </a:solidFill>
              </a:defRPr>
            </a:lvl7pPr>
            <a:lvl8pPr marL="3200076" indent="0" algn="ctr">
              <a:buNone/>
              <a:defRPr>
                <a:solidFill>
                  <a:schemeClr val="tx1">
                    <a:tint val="75000"/>
                  </a:schemeClr>
                </a:solidFill>
              </a:defRPr>
            </a:lvl8pPr>
            <a:lvl9pPr marL="3657230" indent="0" algn="ctr">
              <a:buNone/>
              <a:defRPr>
                <a:solidFill>
                  <a:schemeClr val="tx1">
                    <a:tint val="75000"/>
                  </a:schemeClr>
                </a:solidFill>
              </a:defRPr>
            </a:lvl9pPr>
          </a:lstStyle>
          <a:p>
            <a:r>
              <a:rPr lang="nl-NL"/>
              <a:t>Klikken om de ondertitelstijl van het model te bewerken</a:t>
            </a:r>
            <a:endParaRPr lang="en-GB"/>
          </a:p>
        </p:txBody>
      </p:sp>
      <p:sp>
        <p:nvSpPr>
          <p:cNvPr id="4" name="Tijdelijke aanduiding voor datum 3"/>
          <p:cNvSpPr>
            <a:spLocks noGrp="1"/>
          </p:cNvSpPr>
          <p:nvPr>
            <p:ph type="dt" sz="half" idx="10"/>
          </p:nvPr>
        </p:nvSpPr>
        <p:spPr>
          <a:xfrm>
            <a:off x="609600" y="6356351"/>
            <a:ext cx="2844800" cy="365125"/>
          </a:xfrm>
          <a:prstGeom prst="rect">
            <a:avLst/>
          </a:prstGeom>
        </p:spPr>
        <p:txBody>
          <a:bodyPr lIns="56684" tIns="28342" rIns="56684" bIns="28342"/>
          <a:lstStyle>
            <a:lvl1pPr defTabSz="457154" eaLnBrk="1" fontAlgn="auto" hangingPunct="1">
              <a:spcBef>
                <a:spcPts val="0"/>
              </a:spcBef>
              <a:spcAft>
                <a:spcPts val="0"/>
              </a:spcAft>
              <a:defRPr>
                <a:solidFill>
                  <a:prstClr val="black"/>
                </a:solidFill>
                <a:latin typeface="Calibri"/>
              </a:defRPr>
            </a:lvl1pPr>
          </a:lstStyle>
          <a:p>
            <a:pPr>
              <a:defRPr/>
            </a:pPr>
            <a:fld id="{A0C5EF6C-83C5-0649-B4EB-939EFCAAFF07}" type="datetimeFigureOut">
              <a:rPr lang="nl-NL"/>
              <a:pPr>
                <a:defRPr/>
              </a:pPr>
              <a:t>12-09-2024</a:t>
            </a:fld>
            <a:endParaRPr lang="en-GB"/>
          </a:p>
        </p:txBody>
      </p:sp>
      <p:sp>
        <p:nvSpPr>
          <p:cNvPr id="5" name="Tijdelijke aanduiding voor voettekst 4"/>
          <p:cNvSpPr>
            <a:spLocks noGrp="1"/>
          </p:cNvSpPr>
          <p:nvPr>
            <p:ph type="ftr" sz="quarter" idx="11"/>
          </p:nvPr>
        </p:nvSpPr>
        <p:spPr>
          <a:xfrm>
            <a:off x="4165600" y="6356351"/>
            <a:ext cx="3860800" cy="365125"/>
          </a:xfrm>
          <a:prstGeom prst="rect">
            <a:avLst/>
          </a:prstGeom>
        </p:spPr>
        <p:txBody>
          <a:bodyPr lIns="56684" tIns="28342" rIns="56684" bIns="28342"/>
          <a:lstStyle>
            <a:lvl1pPr defTabSz="457154" eaLnBrk="1" fontAlgn="auto" hangingPunct="1">
              <a:spcBef>
                <a:spcPts val="0"/>
              </a:spcBef>
              <a:spcAft>
                <a:spcPts val="0"/>
              </a:spcAft>
              <a:defRPr>
                <a:solidFill>
                  <a:prstClr val="black"/>
                </a:solidFill>
                <a:latin typeface="Calibri"/>
              </a:defRPr>
            </a:lvl1pPr>
          </a:lstStyle>
          <a:p>
            <a:pPr>
              <a:defRPr/>
            </a:pPr>
            <a:endParaRPr lang="en-GB"/>
          </a:p>
        </p:txBody>
      </p:sp>
      <p:sp>
        <p:nvSpPr>
          <p:cNvPr id="6" name="Tijdelijke aanduiding voor dianummer 5"/>
          <p:cNvSpPr>
            <a:spLocks noGrp="1"/>
          </p:cNvSpPr>
          <p:nvPr>
            <p:ph type="sldNum" sz="quarter" idx="12"/>
          </p:nvPr>
        </p:nvSpPr>
        <p:spPr>
          <a:xfrm>
            <a:off x="8737600" y="6356351"/>
            <a:ext cx="2844800" cy="365125"/>
          </a:xfrm>
          <a:prstGeom prst="rect">
            <a:avLst/>
          </a:prstGeom>
        </p:spPr>
        <p:txBody>
          <a:bodyPr vert="horz" wrap="square" lIns="56684" tIns="28342" rIns="56684" bIns="28342" numCol="1" anchor="t" anchorCtr="0" compatLnSpc="1">
            <a:prstTxWarp prst="textNoShape">
              <a:avLst/>
            </a:prstTxWarp>
          </a:bodyPr>
          <a:lstStyle>
            <a:lvl1pPr defTabSz="455613" eaLnBrk="1" hangingPunct="1">
              <a:defRPr smtClean="0">
                <a:solidFill>
                  <a:srgbClr val="000000"/>
                </a:solidFill>
                <a:latin typeface="Calibri" charset="0"/>
              </a:defRPr>
            </a:lvl1pPr>
          </a:lstStyle>
          <a:p>
            <a:pPr>
              <a:defRPr/>
            </a:pPr>
            <a:fld id="{7D3CE01E-C44C-CF45-AAD6-B2E1673E7105}" type="slidenum">
              <a:rPr lang="en-GB" altLang="x-none"/>
              <a:pPr>
                <a:defRPr/>
              </a:pPr>
              <a:t>‹nr.›</a:t>
            </a:fld>
            <a:endParaRPr lang="en-GB" altLang="x-none"/>
          </a:p>
        </p:txBody>
      </p:sp>
    </p:spTree>
    <p:extLst>
      <p:ext uri="{BB962C8B-B14F-4D97-AF65-F5344CB8AC3E}">
        <p14:creationId xmlns:p14="http://schemas.microsoft.com/office/powerpoint/2010/main" val="3250623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image" Target="../media/image3.jpeg"/><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theme" Target="../theme/theme4.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3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3.jpeg"/><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heme" Target="../theme/theme6.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7.xml"/><Relationship Id="rId1"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2CACCCB-1424-D54F-8BF2-7D47F3F1F67D}"/>
              </a:ext>
            </a:extLst>
          </p:cNvPr>
          <p:cNvSpPr>
            <a:spLocks noGrp="1"/>
          </p:cNvSpPr>
          <p:nvPr>
            <p:ph type="title"/>
          </p:nvPr>
        </p:nvSpPr>
        <p:spPr>
          <a:xfrm>
            <a:off x="838200" y="365125"/>
            <a:ext cx="9022688" cy="1325563"/>
          </a:xfrm>
          <a:prstGeom prst="rect">
            <a:avLst/>
          </a:prstGeom>
        </p:spPr>
        <p:txBody>
          <a:bodyPr vert="horz" lIns="91440" tIns="45720" rIns="91440" bIns="45720" rtlCol="0" anchor="ctr">
            <a:normAutofit/>
          </a:bodyPr>
          <a:lstStyle/>
          <a:p>
            <a:r>
              <a:rPr lang="nl-NL" dirty="0"/>
              <a:t>Titel</a:t>
            </a:r>
          </a:p>
        </p:txBody>
      </p:sp>
      <p:sp>
        <p:nvSpPr>
          <p:cNvPr id="3" name="Tijdelijke aanduiding voor tekst 2">
            <a:extLst>
              <a:ext uri="{FF2B5EF4-FFF2-40B4-BE49-F238E27FC236}">
                <a16:creationId xmlns:a16="http://schemas.microsoft.com/office/drawing/2014/main" id="{F78E61C9-C1C5-E94D-BA1F-D55AABBAB6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C8CEC236-75FC-044C-BE50-528C475787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50">
                <a:solidFill>
                  <a:srgbClr val="ACABAB"/>
                </a:solidFill>
                <a:latin typeface="Arial" panose="020B0604020202020204" pitchFamily="34" charset="0"/>
                <a:cs typeface="Arial" panose="020B0604020202020204" pitchFamily="34" charset="0"/>
              </a:defRPr>
            </a:lvl1pPr>
          </a:lstStyle>
          <a:p>
            <a:fld id="{C35379F5-A361-C643-A4A0-FE74A7D989CC}" type="datetime1">
              <a:rPr lang="nl-NL" smtClean="0"/>
              <a:t>12-09-2024</a:t>
            </a:fld>
            <a:endParaRPr lang="nl-NL"/>
          </a:p>
        </p:txBody>
      </p:sp>
      <p:sp>
        <p:nvSpPr>
          <p:cNvPr id="5" name="Tijdelijke aanduiding voor voettekst 4">
            <a:extLst>
              <a:ext uri="{FF2B5EF4-FFF2-40B4-BE49-F238E27FC236}">
                <a16:creationId xmlns:a16="http://schemas.microsoft.com/office/drawing/2014/main" id="{4FC5A600-0F04-2A4A-96AE-2524A0399B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50">
                <a:solidFill>
                  <a:srgbClr val="ACABAB"/>
                </a:solidFill>
                <a:latin typeface="Arial" panose="020B0604020202020204" pitchFamily="34" charset="0"/>
                <a:cs typeface="Arial" panose="020B0604020202020204" pitchFamily="34" charset="0"/>
              </a:defRPr>
            </a:lvl1pPr>
          </a:lstStyle>
          <a:p>
            <a:r>
              <a:rPr lang="nl-NL" dirty="0" err="1"/>
              <a:t>www.ayazorgnetwerk.nl</a:t>
            </a:r>
            <a:endParaRPr lang="nl-NL" dirty="0"/>
          </a:p>
        </p:txBody>
      </p:sp>
      <p:sp>
        <p:nvSpPr>
          <p:cNvPr id="6" name="Tijdelijke aanduiding voor dianummer 5">
            <a:extLst>
              <a:ext uri="{FF2B5EF4-FFF2-40B4-BE49-F238E27FC236}">
                <a16:creationId xmlns:a16="http://schemas.microsoft.com/office/drawing/2014/main" id="{31ED3EF2-C1E2-CB45-B078-B08D69EF70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50">
                <a:solidFill>
                  <a:srgbClr val="ACABAB"/>
                </a:solidFill>
                <a:latin typeface="Arial" panose="020B0604020202020204" pitchFamily="34" charset="0"/>
                <a:cs typeface="Arial" panose="020B0604020202020204" pitchFamily="34" charset="0"/>
              </a:defRPr>
            </a:lvl1pPr>
          </a:lstStyle>
          <a:p>
            <a:fld id="{2FD6EFED-C9D0-844D-A9BD-2D477F693D4B}" type="slidenum">
              <a:rPr lang="nl-NL" smtClean="0"/>
              <a:t>‹nr.›</a:t>
            </a:fld>
            <a:endParaRPr lang="nl-NL" dirty="0"/>
          </a:p>
        </p:txBody>
      </p:sp>
      <p:sp>
        <p:nvSpPr>
          <p:cNvPr id="7" name="Rechthoek 6">
            <a:extLst>
              <a:ext uri="{FF2B5EF4-FFF2-40B4-BE49-F238E27FC236}">
                <a16:creationId xmlns:a16="http://schemas.microsoft.com/office/drawing/2014/main" id="{47616F03-E3FB-9B4A-9D1B-CD67E4DBA5C2}"/>
              </a:ext>
            </a:extLst>
          </p:cNvPr>
          <p:cNvSpPr/>
          <p:nvPr/>
        </p:nvSpPr>
        <p:spPr>
          <a:xfrm>
            <a:off x="0" y="0"/>
            <a:ext cx="636421" cy="6858000"/>
          </a:xfrm>
          <a:prstGeom prst="rect">
            <a:avLst/>
          </a:prstGeom>
          <a:solidFill>
            <a:srgbClr val="691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Afbeelding 9">
            <a:extLst>
              <a:ext uri="{FF2B5EF4-FFF2-40B4-BE49-F238E27FC236}">
                <a16:creationId xmlns:a16="http://schemas.microsoft.com/office/drawing/2014/main" id="{7674DB77-F783-174E-B3A2-85ECA4D438A9}"/>
              </a:ext>
            </a:extLst>
          </p:cNvPr>
          <p:cNvPicPr>
            <a:picLocks noChangeAspect="1"/>
          </p:cNvPicPr>
          <p:nvPr/>
        </p:nvPicPr>
        <p:blipFill>
          <a:blip r:embed="rId15"/>
          <a:stretch>
            <a:fillRect/>
          </a:stretch>
        </p:blipFill>
        <p:spPr>
          <a:xfrm>
            <a:off x="9860888" y="0"/>
            <a:ext cx="1933993" cy="1933993"/>
          </a:xfrm>
          <a:prstGeom prst="rect">
            <a:avLst/>
          </a:prstGeom>
        </p:spPr>
      </p:pic>
      <p:sp>
        <p:nvSpPr>
          <p:cNvPr id="9" name="Rechthoek 8">
            <a:extLst>
              <a:ext uri="{FF2B5EF4-FFF2-40B4-BE49-F238E27FC236}">
                <a16:creationId xmlns:a16="http://schemas.microsoft.com/office/drawing/2014/main" id="{C0687AD0-5D50-E646-BC4F-A4C3D994DFF8}"/>
              </a:ext>
            </a:extLst>
          </p:cNvPr>
          <p:cNvSpPr/>
          <p:nvPr/>
        </p:nvSpPr>
        <p:spPr>
          <a:xfrm>
            <a:off x="636422" y="0"/>
            <a:ext cx="106040" cy="6858000"/>
          </a:xfrm>
          <a:prstGeom prst="rect">
            <a:avLst/>
          </a:prstGeom>
          <a:solidFill>
            <a:srgbClr val="8584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2984748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13" r:id="rId12"/>
    <p:sldLayoutId id="2147483714" r:id="rId13"/>
  </p:sldLayoutIdLst>
  <p:hf hdr="0"/>
  <p:txStyles>
    <p:titleStyle>
      <a:lvl1pPr algn="l" defTabSz="914400" rtl="0" eaLnBrk="1" latinLnBrk="0" hangingPunct="1">
        <a:lnSpc>
          <a:spcPct val="90000"/>
        </a:lnSpc>
        <a:spcBef>
          <a:spcPct val="0"/>
        </a:spcBef>
        <a:buNone/>
        <a:defRPr sz="3600" b="1" kern="1200">
          <a:solidFill>
            <a:srgbClr val="691F73"/>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691F73"/>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691F73"/>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691F73"/>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691F7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691F7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Afbeelding 7" descr="ayapp2.jp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11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jdelijke aanduiding voor titel 1"/>
          <p:cNvSpPr>
            <a:spLocks noGrp="1"/>
          </p:cNvSpPr>
          <p:nvPr>
            <p:ph type="title"/>
          </p:nvPr>
        </p:nvSpPr>
        <p:spPr bwMode="auto">
          <a:xfrm>
            <a:off x="1386418" y="357188"/>
            <a:ext cx="1006263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nl-NL"/>
              <a:t>Click</a:t>
            </a:r>
            <a:r>
              <a:rPr lang="nl-NL" altLang="nl-NL"/>
              <a:t> to edit</a:t>
            </a:r>
          </a:p>
        </p:txBody>
      </p:sp>
      <p:sp>
        <p:nvSpPr>
          <p:cNvPr id="1028" name="Tijdelijke aanduiding voor tekst 2"/>
          <p:cNvSpPr>
            <a:spLocks noGrp="1"/>
          </p:cNvSpPr>
          <p:nvPr>
            <p:ph type="body" idx="1"/>
          </p:nvPr>
        </p:nvSpPr>
        <p:spPr bwMode="auto">
          <a:xfrm>
            <a:off x="1390651" y="1600201"/>
            <a:ext cx="1019174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nl-NL"/>
              <a:t>Klik om de modelstijlen te bewerken</a:t>
            </a:r>
          </a:p>
          <a:p>
            <a:pPr lvl="1"/>
            <a:r>
              <a:rPr lang="en-US" altLang="nl-NL"/>
              <a:t>Tweede niveau</a:t>
            </a:r>
          </a:p>
          <a:p>
            <a:pPr lvl="2"/>
            <a:r>
              <a:rPr lang="en-US" altLang="nl-NL"/>
              <a:t>Derde niveau</a:t>
            </a:r>
          </a:p>
          <a:p>
            <a:pPr lvl="3"/>
            <a:r>
              <a:rPr lang="en-US" altLang="nl-NL"/>
              <a:t>Vierde niveau</a:t>
            </a:r>
          </a:p>
          <a:p>
            <a:pPr lvl="4"/>
            <a:r>
              <a:rPr lang="en-US" altLang="nl-NL"/>
              <a:t>Vijfde niveau</a:t>
            </a:r>
          </a:p>
        </p:txBody>
      </p:sp>
      <p:sp>
        <p:nvSpPr>
          <p:cNvPr id="4" name="Tijdelijke aanduiding voor datum 3"/>
          <p:cNvSpPr>
            <a:spLocks noGrp="1"/>
          </p:cNvSpPr>
          <p:nvPr>
            <p:ph type="dt" sz="half" idx="2"/>
          </p:nvPr>
        </p:nvSpPr>
        <p:spPr>
          <a:xfrm>
            <a:off x="1583267" y="6308726"/>
            <a:ext cx="15367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fld id="{C35379F5-A361-C643-A4A0-FE74A7D989CC}" type="datetime1">
              <a:rPr lang="nl-NL" smtClean="0"/>
              <a:t>12-09-2024</a:t>
            </a:fld>
            <a:endParaRPr lang="nl-NL"/>
          </a:p>
        </p:txBody>
      </p:sp>
      <p:sp>
        <p:nvSpPr>
          <p:cNvPr id="5" name="Tijdelijke aanduiding voor voettekst 4"/>
          <p:cNvSpPr>
            <a:spLocks noGrp="1"/>
          </p:cNvSpPr>
          <p:nvPr>
            <p:ph type="ftr" sz="quarter" idx="3"/>
          </p:nvPr>
        </p:nvSpPr>
        <p:spPr>
          <a:xfrm>
            <a:off x="3312584" y="6308726"/>
            <a:ext cx="3166533" cy="365125"/>
          </a:xfrm>
          <a:prstGeom prst="rect">
            <a:avLst/>
          </a:prstGeom>
        </p:spPr>
        <p:txBody>
          <a:bodyPr vert="horz" lIns="91440" tIns="45720" rIns="91440" bIns="45720" rtlCol="0" anchor="ctr"/>
          <a:lstStyle>
            <a:lvl1pPr algn="l" eaLnBrk="1" fontAlgn="auto" hangingPunct="1">
              <a:spcBef>
                <a:spcPts val="0"/>
              </a:spcBef>
              <a:spcAft>
                <a:spcPts val="0"/>
              </a:spcAft>
              <a:defRPr sz="800" i="1">
                <a:solidFill>
                  <a:schemeClr val="tx1"/>
                </a:solidFill>
                <a:latin typeface="+mn-lt"/>
              </a:defRPr>
            </a:lvl1pPr>
          </a:lstStyle>
          <a:p>
            <a:r>
              <a:rPr lang="nl-NL"/>
              <a:t>www.ayazorgnetwerk.nl</a:t>
            </a:r>
            <a:endParaRPr lang="nl-NL" dirty="0"/>
          </a:p>
        </p:txBody>
      </p:sp>
      <p:sp>
        <p:nvSpPr>
          <p:cNvPr id="6" name="Tijdelijke aanduiding voor dianummer 5"/>
          <p:cNvSpPr>
            <a:spLocks noGrp="1"/>
          </p:cNvSpPr>
          <p:nvPr>
            <p:ph type="sldNum" sz="quarter" idx="4"/>
          </p:nvPr>
        </p:nvSpPr>
        <p:spPr>
          <a:xfrm>
            <a:off x="6659033" y="6308726"/>
            <a:ext cx="973667"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fld id="{2FD6EFED-C9D0-844D-A9BD-2D477F693D4B}" type="slidenum">
              <a:rPr lang="nl-NL" smtClean="0"/>
              <a:t>‹nr.›</a:t>
            </a:fld>
            <a:endParaRPr lang="nl-NL" dirty="0"/>
          </a:p>
        </p:txBody>
      </p:sp>
    </p:spTree>
    <p:extLst>
      <p:ext uri="{BB962C8B-B14F-4D97-AF65-F5344CB8AC3E}">
        <p14:creationId xmlns:p14="http://schemas.microsoft.com/office/powerpoint/2010/main" val="27407457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712" r:id="rId12"/>
  </p:sldLayoutIdLst>
  <p:hf hdr="0"/>
  <p:txStyles>
    <p:titleStyle>
      <a:lvl1pPr algn="l" rtl="0" eaLnBrk="1" fontAlgn="base" hangingPunct="1">
        <a:spcBef>
          <a:spcPct val="0"/>
        </a:spcBef>
        <a:spcAft>
          <a:spcPct val="0"/>
        </a:spcAft>
        <a:defRPr sz="2800" b="1" kern="1200">
          <a:solidFill>
            <a:srgbClr val="F79646"/>
          </a:solidFill>
          <a:latin typeface="Arial" pitchFamily="34" charset="0"/>
          <a:ea typeface="Arial" charset="0"/>
          <a:cs typeface="Arial" pitchFamily="34" charset="0"/>
        </a:defRPr>
      </a:lvl1pPr>
      <a:lvl2pPr algn="l" rtl="0" eaLnBrk="1" fontAlgn="base" hangingPunct="1">
        <a:spcBef>
          <a:spcPct val="0"/>
        </a:spcBef>
        <a:spcAft>
          <a:spcPct val="0"/>
        </a:spcAft>
        <a:defRPr sz="2800" b="1">
          <a:solidFill>
            <a:srgbClr val="F79646"/>
          </a:solidFill>
          <a:latin typeface="Arial" pitchFamily="34" charset="0"/>
          <a:ea typeface="Arial" charset="0"/>
          <a:cs typeface="Arial" pitchFamily="34" charset="0"/>
        </a:defRPr>
      </a:lvl2pPr>
      <a:lvl3pPr algn="l" rtl="0" eaLnBrk="1" fontAlgn="base" hangingPunct="1">
        <a:spcBef>
          <a:spcPct val="0"/>
        </a:spcBef>
        <a:spcAft>
          <a:spcPct val="0"/>
        </a:spcAft>
        <a:defRPr sz="2800" b="1">
          <a:solidFill>
            <a:srgbClr val="F79646"/>
          </a:solidFill>
          <a:latin typeface="Arial" pitchFamily="34" charset="0"/>
          <a:ea typeface="Arial" charset="0"/>
          <a:cs typeface="Arial" pitchFamily="34" charset="0"/>
        </a:defRPr>
      </a:lvl3pPr>
      <a:lvl4pPr algn="l" rtl="0" eaLnBrk="1" fontAlgn="base" hangingPunct="1">
        <a:spcBef>
          <a:spcPct val="0"/>
        </a:spcBef>
        <a:spcAft>
          <a:spcPct val="0"/>
        </a:spcAft>
        <a:defRPr sz="2800" b="1">
          <a:solidFill>
            <a:srgbClr val="F79646"/>
          </a:solidFill>
          <a:latin typeface="Arial" pitchFamily="34" charset="0"/>
          <a:ea typeface="Arial" charset="0"/>
          <a:cs typeface="Arial" pitchFamily="34" charset="0"/>
        </a:defRPr>
      </a:lvl4pPr>
      <a:lvl5pPr algn="l" rtl="0" eaLnBrk="1" fontAlgn="base" hangingPunct="1">
        <a:spcBef>
          <a:spcPct val="0"/>
        </a:spcBef>
        <a:spcAft>
          <a:spcPct val="0"/>
        </a:spcAft>
        <a:defRPr sz="2800" b="1">
          <a:solidFill>
            <a:srgbClr val="F79646"/>
          </a:solidFill>
          <a:latin typeface="Arial" pitchFamily="34" charset="0"/>
          <a:ea typeface="Arial" charset="0"/>
          <a:cs typeface="Arial" pitchFamily="34" charset="0"/>
        </a:defRPr>
      </a:lvl5pPr>
      <a:lvl6pPr marL="457200" algn="l" rtl="0" eaLnBrk="1" fontAlgn="base" hangingPunct="1">
        <a:spcBef>
          <a:spcPct val="0"/>
        </a:spcBef>
        <a:spcAft>
          <a:spcPct val="0"/>
        </a:spcAft>
        <a:defRPr sz="2800" b="1">
          <a:solidFill>
            <a:srgbClr val="F79646"/>
          </a:solidFill>
          <a:latin typeface="Arial" pitchFamily="34" charset="0"/>
          <a:cs typeface="Arial" pitchFamily="34" charset="0"/>
        </a:defRPr>
      </a:lvl6pPr>
      <a:lvl7pPr marL="914400" algn="l" rtl="0" eaLnBrk="1" fontAlgn="base" hangingPunct="1">
        <a:spcBef>
          <a:spcPct val="0"/>
        </a:spcBef>
        <a:spcAft>
          <a:spcPct val="0"/>
        </a:spcAft>
        <a:defRPr sz="2800" b="1">
          <a:solidFill>
            <a:srgbClr val="F79646"/>
          </a:solidFill>
          <a:latin typeface="Arial" pitchFamily="34" charset="0"/>
          <a:cs typeface="Arial" pitchFamily="34" charset="0"/>
        </a:defRPr>
      </a:lvl7pPr>
      <a:lvl8pPr marL="1371600" algn="l" rtl="0" eaLnBrk="1" fontAlgn="base" hangingPunct="1">
        <a:spcBef>
          <a:spcPct val="0"/>
        </a:spcBef>
        <a:spcAft>
          <a:spcPct val="0"/>
        </a:spcAft>
        <a:defRPr sz="2800" b="1">
          <a:solidFill>
            <a:srgbClr val="F79646"/>
          </a:solidFill>
          <a:latin typeface="Arial" pitchFamily="34" charset="0"/>
          <a:cs typeface="Arial" pitchFamily="34" charset="0"/>
        </a:defRPr>
      </a:lvl8pPr>
      <a:lvl9pPr marL="1828800" algn="l" rtl="0" eaLnBrk="1" fontAlgn="base" hangingPunct="1">
        <a:spcBef>
          <a:spcPct val="0"/>
        </a:spcBef>
        <a:spcAft>
          <a:spcPct val="0"/>
        </a:spcAft>
        <a:defRPr sz="2800" b="1">
          <a:solidFill>
            <a:srgbClr val="F79646"/>
          </a:solidFill>
          <a:latin typeface="Arial" pitchFamily="34" charset="0"/>
          <a:cs typeface="Arial" pitchFamily="34" charset="0"/>
        </a:defRPr>
      </a:lvl9pPr>
    </p:titleStyle>
    <p:bodyStyle>
      <a:lvl1pPr marL="342900" indent="-342900" algn="l" rtl="0" eaLnBrk="1" fontAlgn="base" hangingPunct="1">
        <a:spcBef>
          <a:spcPct val="20000"/>
        </a:spcBef>
        <a:spcAft>
          <a:spcPct val="0"/>
        </a:spcAft>
        <a:buClr>
          <a:srgbClr val="651A7A"/>
        </a:buClr>
        <a:buSzPct val="180000"/>
        <a:buFont typeface="Arial" charset="0"/>
        <a:buChar char="•"/>
        <a:defRPr sz="2400" kern="1200">
          <a:solidFill>
            <a:schemeClr val="tx1"/>
          </a:solidFill>
          <a:latin typeface="Arial" pitchFamily="34" charset="0"/>
          <a:ea typeface="Arial" charset="0"/>
          <a:cs typeface="Arial" pitchFamily="34" charset="0"/>
        </a:defRPr>
      </a:lvl1pPr>
      <a:lvl2pPr marL="742950" indent="-285750" algn="l" rtl="0" eaLnBrk="1" fontAlgn="base" hangingPunct="1">
        <a:spcBef>
          <a:spcPct val="20000"/>
        </a:spcBef>
        <a:spcAft>
          <a:spcPct val="0"/>
        </a:spcAft>
        <a:buClr>
          <a:srgbClr val="651A7A"/>
        </a:buClr>
        <a:buSzPct val="180000"/>
        <a:buFont typeface="Arial" charset="0"/>
        <a:buChar char="•"/>
        <a:defRPr sz="2400" kern="1200">
          <a:solidFill>
            <a:schemeClr val="tx1"/>
          </a:solidFill>
          <a:latin typeface="Arial" pitchFamily="34" charset="0"/>
          <a:ea typeface="Arial" charset="0"/>
          <a:cs typeface="Arial" pitchFamily="34" charset="0"/>
        </a:defRPr>
      </a:lvl2pPr>
      <a:lvl3pPr marL="1143000" indent="-228600" algn="l" rtl="0" eaLnBrk="1" fontAlgn="base" hangingPunct="1">
        <a:spcBef>
          <a:spcPct val="20000"/>
        </a:spcBef>
        <a:spcAft>
          <a:spcPct val="0"/>
        </a:spcAft>
        <a:buClr>
          <a:srgbClr val="651A7A"/>
        </a:buClr>
        <a:buSzPct val="180000"/>
        <a:buFont typeface="Arial" charset="0"/>
        <a:buChar char="•"/>
        <a:defRPr sz="2400" kern="1200">
          <a:solidFill>
            <a:schemeClr val="tx1"/>
          </a:solidFill>
          <a:latin typeface="Arial" pitchFamily="34" charset="0"/>
          <a:ea typeface="Arial" charset="0"/>
          <a:cs typeface="Arial" pitchFamily="34" charset="0"/>
        </a:defRPr>
      </a:lvl3pPr>
      <a:lvl4pPr marL="1600200" indent="-228600" algn="l" rtl="0" eaLnBrk="1" fontAlgn="base" hangingPunct="1">
        <a:spcBef>
          <a:spcPct val="20000"/>
        </a:spcBef>
        <a:spcAft>
          <a:spcPct val="0"/>
        </a:spcAft>
        <a:buClr>
          <a:srgbClr val="651A7A"/>
        </a:buClr>
        <a:buSzPct val="180000"/>
        <a:buFont typeface="Arial" charset="0"/>
        <a:buChar char="•"/>
        <a:defRPr sz="2400" kern="1200">
          <a:solidFill>
            <a:schemeClr val="tx1"/>
          </a:solidFill>
          <a:latin typeface="Arial" pitchFamily="34" charset="0"/>
          <a:ea typeface="Arial" charset="0"/>
          <a:cs typeface="Arial" pitchFamily="34" charset="0"/>
        </a:defRPr>
      </a:lvl4pPr>
      <a:lvl5pPr marL="2057400" indent="-228600" algn="l" rtl="0" eaLnBrk="1" fontAlgn="base" hangingPunct="1">
        <a:spcBef>
          <a:spcPct val="20000"/>
        </a:spcBef>
        <a:spcAft>
          <a:spcPct val="0"/>
        </a:spcAft>
        <a:buClr>
          <a:srgbClr val="651A7A"/>
        </a:buClr>
        <a:buSzPct val="180000"/>
        <a:buFont typeface="Arial" charset="0"/>
        <a:buChar char="•"/>
        <a:defRPr sz="24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266" name="Afbeelding 4" descr="poster A3 staand ned2-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166" y="0"/>
            <a:ext cx="12238567" cy="6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978207"/>
      </p:ext>
    </p:extLst>
  </p:cSld>
  <p:clrMap bg1="lt1" tx1="dk1" bg2="lt2" tx2="dk2" accent1="accent1" accent2="accent2" accent3="accent3" accent4="accent4" accent5="accent5" accent6="accent6" hlink="hlink" folHlink="folHlink"/>
  <p:sldLayoutIdLst>
    <p:sldLayoutId id="2147483685" r:id="rId1"/>
  </p:sldLayoutIdLst>
  <p:txStyles>
    <p:titleStyle>
      <a:lvl1pPr algn="ctr" defTabSz="455613" rtl="0" eaLnBrk="1" fontAlgn="base" hangingPunct="1">
        <a:spcBef>
          <a:spcPct val="0"/>
        </a:spcBef>
        <a:spcAft>
          <a:spcPct val="0"/>
        </a:spcAft>
        <a:defRPr sz="4400" kern="1200">
          <a:solidFill>
            <a:schemeClr val="tx1"/>
          </a:solidFill>
          <a:latin typeface="+mj-lt"/>
          <a:ea typeface="+mj-ea"/>
          <a:cs typeface="+mj-cs"/>
        </a:defRPr>
      </a:lvl1pPr>
      <a:lvl2pPr algn="ctr" defTabSz="455613" rtl="0" eaLnBrk="1" fontAlgn="base" hangingPunct="1">
        <a:spcBef>
          <a:spcPct val="0"/>
        </a:spcBef>
        <a:spcAft>
          <a:spcPct val="0"/>
        </a:spcAft>
        <a:defRPr sz="4400">
          <a:solidFill>
            <a:schemeClr val="tx1"/>
          </a:solidFill>
          <a:latin typeface="Calibri" pitchFamily="34" charset="0"/>
        </a:defRPr>
      </a:lvl2pPr>
      <a:lvl3pPr algn="ctr" defTabSz="455613" rtl="0" eaLnBrk="1" fontAlgn="base" hangingPunct="1">
        <a:spcBef>
          <a:spcPct val="0"/>
        </a:spcBef>
        <a:spcAft>
          <a:spcPct val="0"/>
        </a:spcAft>
        <a:defRPr sz="4400">
          <a:solidFill>
            <a:schemeClr val="tx1"/>
          </a:solidFill>
          <a:latin typeface="Calibri" pitchFamily="34" charset="0"/>
        </a:defRPr>
      </a:lvl3pPr>
      <a:lvl4pPr algn="ctr" defTabSz="455613" rtl="0" eaLnBrk="1" fontAlgn="base" hangingPunct="1">
        <a:spcBef>
          <a:spcPct val="0"/>
        </a:spcBef>
        <a:spcAft>
          <a:spcPct val="0"/>
        </a:spcAft>
        <a:defRPr sz="4400">
          <a:solidFill>
            <a:schemeClr val="tx1"/>
          </a:solidFill>
          <a:latin typeface="Calibri" pitchFamily="34" charset="0"/>
        </a:defRPr>
      </a:lvl4pPr>
      <a:lvl5pPr algn="ctr" defTabSz="455613" rtl="0" eaLnBrk="1" fontAlgn="base" hangingPunct="1">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p:titleStyle>
    <p:bodyStyle>
      <a:lvl1pPr marL="341313" indent="-341313" algn="l" defTabSz="455613"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defTabSz="455613"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defTabSz="455613"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defTabSz="455613"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defTabSz="455613"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345" indent="-228577" algn="l" defTabSz="457154" rtl="0" eaLnBrk="1" latinLnBrk="0" hangingPunct="1">
        <a:spcBef>
          <a:spcPct val="20000"/>
        </a:spcBef>
        <a:buFont typeface="Arial"/>
        <a:buChar char="•"/>
        <a:defRPr sz="2000" kern="1200">
          <a:solidFill>
            <a:schemeClr val="tx1"/>
          </a:solidFill>
          <a:latin typeface="+mn-lt"/>
          <a:ea typeface="+mn-ea"/>
          <a:cs typeface="+mn-cs"/>
        </a:defRPr>
      </a:lvl6pPr>
      <a:lvl7pPr marL="2971499" indent="-228577" algn="l" defTabSz="457154" rtl="0" eaLnBrk="1" latinLnBrk="0" hangingPunct="1">
        <a:spcBef>
          <a:spcPct val="20000"/>
        </a:spcBef>
        <a:buFont typeface="Arial"/>
        <a:buChar char="•"/>
        <a:defRPr sz="2000" kern="1200">
          <a:solidFill>
            <a:schemeClr val="tx1"/>
          </a:solidFill>
          <a:latin typeface="+mn-lt"/>
          <a:ea typeface="+mn-ea"/>
          <a:cs typeface="+mn-cs"/>
        </a:defRPr>
      </a:lvl7pPr>
      <a:lvl8pPr marL="3428653" indent="-228577" algn="l" defTabSz="457154" rtl="0" eaLnBrk="1" latinLnBrk="0" hangingPunct="1">
        <a:spcBef>
          <a:spcPct val="20000"/>
        </a:spcBef>
        <a:buFont typeface="Arial"/>
        <a:buChar char="•"/>
        <a:defRPr sz="2000" kern="1200">
          <a:solidFill>
            <a:schemeClr val="tx1"/>
          </a:solidFill>
          <a:latin typeface="+mn-lt"/>
          <a:ea typeface="+mn-ea"/>
          <a:cs typeface="+mn-cs"/>
        </a:defRPr>
      </a:lvl8pPr>
      <a:lvl9pPr marL="3885807" indent="-228577" algn="l" defTabSz="45715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154" rtl="0" eaLnBrk="1" latinLnBrk="0" hangingPunct="1">
        <a:defRPr sz="1800" kern="1200">
          <a:solidFill>
            <a:schemeClr val="tx1"/>
          </a:solidFill>
          <a:latin typeface="+mn-lt"/>
          <a:ea typeface="+mn-ea"/>
          <a:cs typeface="+mn-cs"/>
        </a:defRPr>
      </a:lvl1pPr>
      <a:lvl2pPr marL="457154" algn="l" defTabSz="457154" rtl="0" eaLnBrk="1" latinLnBrk="0" hangingPunct="1">
        <a:defRPr sz="1800" kern="1200">
          <a:solidFill>
            <a:schemeClr val="tx1"/>
          </a:solidFill>
          <a:latin typeface="+mn-lt"/>
          <a:ea typeface="+mn-ea"/>
          <a:cs typeface="+mn-cs"/>
        </a:defRPr>
      </a:lvl2pPr>
      <a:lvl3pPr marL="914307" algn="l" defTabSz="457154" rtl="0" eaLnBrk="1" latinLnBrk="0" hangingPunct="1">
        <a:defRPr sz="1800" kern="1200">
          <a:solidFill>
            <a:schemeClr val="tx1"/>
          </a:solidFill>
          <a:latin typeface="+mn-lt"/>
          <a:ea typeface="+mn-ea"/>
          <a:cs typeface="+mn-cs"/>
        </a:defRPr>
      </a:lvl3pPr>
      <a:lvl4pPr marL="1371461" algn="l" defTabSz="457154" rtl="0" eaLnBrk="1" latinLnBrk="0" hangingPunct="1">
        <a:defRPr sz="1800" kern="1200">
          <a:solidFill>
            <a:schemeClr val="tx1"/>
          </a:solidFill>
          <a:latin typeface="+mn-lt"/>
          <a:ea typeface="+mn-ea"/>
          <a:cs typeface="+mn-cs"/>
        </a:defRPr>
      </a:lvl4pPr>
      <a:lvl5pPr marL="1828614" algn="l" defTabSz="457154" rtl="0" eaLnBrk="1" latinLnBrk="0" hangingPunct="1">
        <a:defRPr sz="1800" kern="1200">
          <a:solidFill>
            <a:schemeClr val="tx1"/>
          </a:solidFill>
          <a:latin typeface="+mn-lt"/>
          <a:ea typeface="+mn-ea"/>
          <a:cs typeface="+mn-cs"/>
        </a:defRPr>
      </a:lvl5pPr>
      <a:lvl6pPr marL="2285768" algn="l" defTabSz="457154" rtl="0" eaLnBrk="1" latinLnBrk="0" hangingPunct="1">
        <a:defRPr sz="1800" kern="1200">
          <a:solidFill>
            <a:schemeClr val="tx1"/>
          </a:solidFill>
          <a:latin typeface="+mn-lt"/>
          <a:ea typeface="+mn-ea"/>
          <a:cs typeface="+mn-cs"/>
        </a:defRPr>
      </a:lvl6pPr>
      <a:lvl7pPr marL="2742922" algn="l" defTabSz="457154" rtl="0" eaLnBrk="1" latinLnBrk="0" hangingPunct="1">
        <a:defRPr sz="1800" kern="1200">
          <a:solidFill>
            <a:schemeClr val="tx1"/>
          </a:solidFill>
          <a:latin typeface="+mn-lt"/>
          <a:ea typeface="+mn-ea"/>
          <a:cs typeface="+mn-cs"/>
        </a:defRPr>
      </a:lvl7pPr>
      <a:lvl8pPr marL="3200076" algn="l" defTabSz="457154" rtl="0" eaLnBrk="1" latinLnBrk="0" hangingPunct="1">
        <a:defRPr sz="1800" kern="1200">
          <a:solidFill>
            <a:schemeClr val="tx1"/>
          </a:solidFill>
          <a:latin typeface="+mn-lt"/>
          <a:ea typeface="+mn-ea"/>
          <a:cs typeface="+mn-cs"/>
        </a:defRPr>
      </a:lvl8pPr>
      <a:lvl9pPr marL="3657230" algn="l" defTabSz="45715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Afbeelding 7" descr="ayapp2.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11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jdelijke aanduiding voor titel 1"/>
          <p:cNvSpPr>
            <a:spLocks noGrp="1"/>
          </p:cNvSpPr>
          <p:nvPr>
            <p:ph type="title"/>
          </p:nvPr>
        </p:nvSpPr>
        <p:spPr bwMode="auto">
          <a:xfrm>
            <a:off x="1386418" y="357188"/>
            <a:ext cx="1006263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nl-NL"/>
              <a:t>Click</a:t>
            </a:r>
            <a:r>
              <a:rPr lang="nl-NL" altLang="nl-NL"/>
              <a:t> to edit</a:t>
            </a:r>
          </a:p>
        </p:txBody>
      </p:sp>
      <p:sp>
        <p:nvSpPr>
          <p:cNvPr id="1028" name="Tijdelijke aanduiding voor tekst 2"/>
          <p:cNvSpPr>
            <a:spLocks noGrp="1"/>
          </p:cNvSpPr>
          <p:nvPr>
            <p:ph type="body" idx="1"/>
          </p:nvPr>
        </p:nvSpPr>
        <p:spPr bwMode="auto">
          <a:xfrm>
            <a:off x="1390651" y="1600201"/>
            <a:ext cx="1019174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nl-NL"/>
              <a:t>Klik om de modelstijlen te bewerken</a:t>
            </a:r>
          </a:p>
          <a:p>
            <a:pPr lvl="1"/>
            <a:r>
              <a:rPr lang="en-US" altLang="nl-NL"/>
              <a:t>Tweede niveau</a:t>
            </a:r>
          </a:p>
          <a:p>
            <a:pPr lvl="2"/>
            <a:r>
              <a:rPr lang="en-US" altLang="nl-NL"/>
              <a:t>Derde niveau</a:t>
            </a:r>
          </a:p>
          <a:p>
            <a:pPr lvl="3"/>
            <a:r>
              <a:rPr lang="en-US" altLang="nl-NL"/>
              <a:t>Vierde niveau</a:t>
            </a:r>
          </a:p>
          <a:p>
            <a:pPr lvl="4"/>
            <a:r>
              <a:rPr lang="en-US" altLang="nl-NL"/>
              <a:t>Vijfde niveau</a:t>
            </a:r>
          </a:p>
        </p:txBody>
      </p:sp>
      <p:sp>
        <p:nvSpPr>
          <p:cNvPr id="4" name="Tijdelijke aanduiding voor datum 3"/>
          <p:cNvSpPr>
            <a:spLocks noGrp="1"/>
          </p:cNvSpPr>
          <p:nvPr>
            <p:ph type="dt" sz="half" idx="2"/>
          </p:nvPr>
        </p:nvSpPr>
        <p:spPr>
          <a:xfrm>
            <a:off x="1583267" y="6308726"/>
            <a:ext cx="15367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fld id="{BC81CF07-F6AA-F842-9C6B-D54A9226546B}" type="datetimeFigureOut">
              <a:rPr lang="nl-NL" smtClean="0"/>
              <a:t>12-09-2024</a:t>
            </a:fld>
            <a:endParaRPr lang="nl-NL"/>
          </a:p>
        </p:txBody>
      </p:sp>
      <p:sp>
        <p:nvSpPr>
          <p:cNvPr id="5" name="Tijdelijke aanduiding voor voettekst 4"/>
          <p:cNvSpPr>
            <a:spLocks noGrp="1"/>
          </p:cNvSpPr>
          <p:nvPr>
            <p:ph type="ftr" sz="quarter" idx="3"/>
          </p:nvPr>
        </p:nvSpPr>
        <p:spPr>
          <a:xfrm>
            <a:off x="3312584" y="6308726"/>
            <a:ext cx="3166533" cy="365125"/>
          </a:xfrm>
          <a:prstGeom prst="rect">
            <a:avLst/>
          </a:prstGeom>
        </p:spPr>
        <p:txBody>
          <a:bodyPr vert="horz" lIns="91440" tIns="45720" rIns="91440" bIns="45720" rtlCol="0" anchor="ctr"/>
          <a:lstStyle>
            <a:lvl1pPr algn="l" eaLnBrk="1" fontAlgn="auto" hangingPunct="1">
              <a:spcBef>
                <a:spcPts val="0"/>
              </a:spcBef>
              <a:spcAft>
                <a:spcPts val="0"/>
              </a:spcAft>
              <a:defRPr sz="800" i="1">
                <a:solidFill>
                  <a:schemeClr val="tx1"/>
                </a:solidFill>
                <a:latin typeface="+mn-lt"/>
              </a:defRPr>
            </a:lvl1pPr>
          </a:lstStyle>
          <a:p>
            <a:endParaRPr lang="nl-NL"/>
          </a:p>
        </p:txBody>
      </p:sp>
      <p:sp>
        <p:nvSpPr>
          <p:cNvPr id="6" name="Tijdelijke aanduiding voor dianummer 5"/>
          <p:cNvSpPr>
            <a:spLocks noGrp="1"/>
          </p:cNvSpPr>
          <p:nvPr>
            <p:ph type="sldNum" sz="quarter" idx="4"/>
          </p:nvPr>
        </p:nvSpPr>
        <p:spPr>
          <a:xfrm>
            <a:off x="6659033" y="6308726"/>
            <a:ext cx="973667"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fld id="{47BBC437-D4C7-F24C-A16E-11C548648512}" type="slidenum">
              <a:rPr lang="nl-NL" smtClean="0"/>
              <a:t>‹nr.›</a:t>
            </a:fld>
            <a:endParaRPr lang="nl-NL"/>
          </a:p>
        </p:txBody>
      </p:sp>
    </p:spTree>
    <p:extLst>
      <p:ext uri="{BB962C8B-B14F-4D97-AF65-F5344CB8AC3E}">
        <p14:creationId xmlns:p14="http://schemas.microsoft.com/office/powerpoint/2010/main" val="393747311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Lst>
  <p:txStyles>
    <p:titleStyle>
      <a:lvl1pPr algn="l" rtl="0" eaLnBrk="1" fontAlgn="base" hangingPunct="1">
        <a:spcBef>
          <a:spcPct val="0"/>
        </a:spcBef>
        <a:spcAft>
          <a:spcPct val="0"/>
        </a:spcAft>
        <a:defRPr sz="2800" b="1" kern="1200">
          <a:solidFill>
            <a:srgbClr val="F79646"/>
          </a:solidFill>
          <a:latin typeface="Arial" pitchFamily="34" charset="0"/>
          <a:ea typeface="Arial" charset="0"/>
          <a:cs typeface="Arial" pitchFamily="34" charset="0"/>
        </a:defRPr>
      </a:lvl1pPr>
      <a:lvl2pPr algn="l" rtl="0" eaLnBrk="1" fontAlgn="base" hangingPunct="1">
        <a:spcBef>
          <a:spcPct val="0"/>
        </a:spcBef>
        <a:spcAft>
          <a:spcPct val="0"/>
        </a:spcAft>
        <a:defRPr sz="2800" b="1">
          <a:solidFill>
            <a:srgbClr val="F79646"/>
          </a:solidFill>
          <a:latin typeface="Arial" pitchFamily="34" charset="0"/>
          <a:ea typeface="Arial" charset="0"/>
          <a:cs typeface="Arial" pitchFamily="34" charset="0"/>
        </a:defRPr>
      </a:lvl2pPr>
      <a:lvl3pPr algn="l" rtl="0" eaLnBrk="1" fontAlgn="base" hangingPunct="1">
        <a:spcBef>
          <a:spcPct val="0"/>
        </a:spcBef>
        <a:spcAft>
          <a:spcPct val="0"/>
        </a:spcAft>
        <a:defRPr sz="2800" b="1">
          <a:solidFill>
            <a:srgbClr val="F79646"/>
          </a:solidFill>
          <a:latin typeface="Arial" pitchFamily="34" charset="0"/>
          <a:ea typeface="Arial" charset="0"/>
          <a:cs typeface="Arial" pitchFamily="34" charset="0"/>
        </a:defRPr>
      </a:lvl3pPr>
      <a:lvl4pPr algn="l" rtl="0" eaLnBrk="1" fontAlgn="base" hangingPunct="1">
        <a:spcBef>
          <a:spcPct val="0"/>
        </a:spcBef>
        <a:spcAft>
          <a:spcPct val="0"/>
        </a:spcAft>
        <a:defRPr sz="2800" b="1">
          <a:solidFill>
            <a:srgbClr val="F79646"/>
          </a:solidFill>
          <a:latin typeface="Arial" pitchFamily="34" charset="0"/>
          <a:ea typeface="Arial" charset="0"/>
          <a:cs typeface="Arial" pitchFamily="34" charset="0"/>
        </a:defRPr>
      </a:lvl4pPr>
      <a:lvl5pPr algn="l" rtl="0" eaLnBrk="1" fontAlgn="base" hangingPunct="1">
        <a:spcBef>
          <a:spcPct val="0"/>
        </a:spcBef>
        <a:spcAft>
          <a:spcPct val="0"/>
        </a:spcAft>
        <a:defRPr sz="2800" b="1">
          <a:solidFill>
            <a:srgbClr val="F79646"/>
          </a:solidFill>
          <a:latin typeface="Arial" pitchFamily="34" charset="0"/>
          <a:ea typeface="Arial" charset="0"/>
          <a:cs typeface="Arial" pitchFamily="34" charset="0"/>
        </a:defRPr>
      </a:lvl5pPr>
      <a:lvl6pPr marL="457200" algn="l" rtl="0" eaLnBrk="1" fontAlgn="base" hangingPunct="1">
        <a:spcBef>
          <a:spcPct val="0"/>
        </a:spcBef>
        <a:spcAft>
          <a:spcPct val="0"/>
        </a:spcAft>
        <a:defRPr sz="2800" b="1">
          <a:solidFill>
            <a:srgbClr val="F79646"/>
          </a:solidFill>
          <a:latin typeface="Arial" pitchFamily="34" charset="0"/>
          <a:cs typeface="Arial" pitchFamily="34" charset="0"/>
        </a:defRPr>
      </a:lvl6pPr>
      <a:lvl7pPr marL="914400" algn="l" rtl="0" eaLnBrk="1" fontAlgn="base" hangingPunct="1">
        <a:spcBef>
          <a:spcPct val="0"/>
        </a:spcBef>
        <a:spcAft>
          <a:spcPct val="0"/>
        </a:spcAft>
        <a:defRPr sz="2800" b="1">
          <a:solidFill>
            <a:srgbClr val="F79646"/>
          </a:solidFill>
          <a:latin typeface="Arial" pitchFamily="34" charset="0"/>
          <a:cs typeface="Arial" pitchFamily="34" charset="0"/>
        </a:defRPr>
      </a:lvl7pPr>
      <a:lvl8pPr marL="1371600" algn="l" rtl="0" eaLnBrk="1" fontAlgn="base" hangingPunct="1">
        <a:spcBef>
          <a:spcPct val="0"/>
        </a:spcBef>
        <a:spcAft>
          <a:spcPct val="0"/>
        </a:spcAft>
        <a:defRPr sz="2800" b="1">
          <a:solidFill>
            <a:srgbClr val="F79646"/>
          </a:solidFill>
          <a:latin typeface="Arial" pitchFamily="34" charset="0"/>
          <a:cs typeface="Arial" pitchFamily="34" charset="0"/>
        </a:defRPr>
      </a:lvl8pPr>
      <a:lvl9pPr marL="1828800" algn="l" rtl="0" eaLnBrk="1" fontAlgn="base" hangingPunct="1">
        <a:spcBef>
          <a:spcPct val="0"/>
        </a:spcBef>
        <a:spcAft>
          <a:spcPct val="0"/>
        </a:spcAft>
        <a:defRPr sz="2800" b="1">
          <a:solidFill>
            <a:srgbClr val="F79646"/>
          </a:solidFill>
          <a:latin typeface="Arial" pitchFamily="34" charset="0"/>
          <a:cs typeface="Arial" pitchFamily="34" charset="0"/>
        </a:defRPr>
      </a:lvl9pPr>
    </p:titleStyle>
    <p:bodyStyle>
      <a:lvl1pPr marL="342900" indent="-342900" algn="l" rtl="0" eaLnBrk="1" fontAlgn="base" hangingPunct="1">
        <a:spcBef>
          <a:spcPct val="20000"/>
        </a:spcBef>
        <a:spcAft>
          <a:spcPct val="0"/>
        </a:spcAft>
        <a:buClr>
          <a:srgbClr val="651A7A"/>
        </a:buClr>
        <a:buSzPct val="180000"/>
        <a:buFont typeface="Arial" charset="0"/>
        <a:buChar char="•"/>
        <a:defRPr sz="2400" kern="1200">
          <a:solidFill>
            <a:schemeClr val="tx1"/>
          </a:solidFill>
          <a:latin typeface="Arial" pitchFamily="34" charset="0"/>
          <a:ea typeface="Arial" charset="0"/>
          <a:cs typeface="Arial" pitchFamily="34" charset="0"/>
        </a:defRPr>
      </a:lvl1pPr>
      <a:lvl2pPr marL="742950" indent="-285750" algn="l" rtl="0" eaLnBrk="1" fontAlgn="base" hangingPunct="1">
        <a:spcBef>
          <a:spcPct val="20000"/>
        </a:spcBef>
        <a:spcAft>
          <a:spcPct val="0"/>
        </a:spcAft>
        <a:buClr>
          <a:srgbClr val="651A7A"/>
        </a:buClr>
        <a:buSzPct val="180000"/>
        <a:buFont typeface="Arial" charset="0"/>
        <a:buChar char="•"/>
        <a:defRPr sz="2400" kern="1200">
          <a:solidFill>
            <a:schemeClr val="tx1"/>
          </a:solidFill>
          <a:latin typeface="Arial" pitchFamily="34" charset="0"/>
          <a:ea typeface="Arial" charset="0"/>
          <a:cs typeface="Arial" pitchFamily="34" charset="0"/>
        </a:defRPr>
      </a:lvl2pPr>
      <a:lvl3pPr marL="1143000" indent="-228600" algn="l" rtl="0" eaLnBrk="1" fontAlgn="base" hangingPunct="1">
        <a:spcBef>
          <a:spcPct val="20000"/>
        </a:spcBef>
        <a:spcAft>
          <a:spcPct val="0"/>
        </a:spcAft>
        <a:buClr>
          <a:srgbClr val="651A7A"/>
        </a:buClr>
        <a:buSzPct val="180000"/>
        <a:buFont typeface="Arial" charset="0"/>
        <a:buChar char="•"/>
        <a:defRPr sz="2400" kern="1200">
          <a:solidFill>
            <a:schemeClr val="tx1"/>
          </a:solidFill>
          <a:latin typeface="Arial" pitchFamily="34" charset="0"/>
          <a:ea typeface="Arial" charset="0"/>
          <a:cs typeface="Arial" pitchFamily="34" charset="0"/>
        </a:defRPr>
      </a:lvl3pPr>
      <a:lvl4pPr marL="1600200" indent="-228600" algn="l" rtl="0" eaLnBrk="1" fontAlgn="base" hangingPunct="1">
        <a:spcBef>
          <a:spcPct val="20000"/>
        </a:spcBef>
        <a:spcAft>
          <a:spcPct val="0"/>
        </a:spcAft>
        <a:buClr>
          <a:srgbClr val="651A7A"/>
        </a:buClr>
        <a:buSzPct val="180000"/>
        <a:buFont typeface="Arial" charset="0"/>
        <a:buChar char="•"/>
        <a:defRPr sz="2400" kern="1200">
          <a:solidFill>
            <a:schemeClr val="tx1"/>
          </a:solidFill>
          <a:latin typeface="Arial" pitchFamily="34" charset="0"/>
          <a:ea typeface="Arial" charset="0"/>
          <a:cs typeface="Arial" pitchFamily="34" charset="0"/>
        </a:defRPr>
      </a:lvl4pPr>
      <a:lvl5pPr marL="2057400" indent="-228600" algn="l" rtl="0" eaLnBrk="1" fontAlgn="base" hangingPunct="1">
        <a:spcBef>
          <a:spcPct val="20000"/>
        </a:spcBef>
        <a:spcAft>
          <a:spcPct val="0"/>
        </a:spcAft>
        <a:buClr>
          <a:srgbClr val="651A7A"/>
        </a:buClr>
        <a:buSzPct val="180000"/>
        <a:buFont typeface="Arial" charset="0"/>
        <a:buChar char="•"/>
        <a:defRPr sz="24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266" name="Afbeelding 4" descr="poster A3 staand ned2-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166" y="0"/>
            <a:ext cx="12238567" cy="6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6139337"/>
      </p:ext>
    </p:extLst>
  </p:cSld>
  <p:clrMap bg1="lt1" tx1="dk1" bg2="lt2" tx2="dk2" accent1="accent1" accent2="accent2" accent3="accent3" accent4="accent4" accent5="accent5" accent6="accent6" hlink="hlink" folHlink="folHlink"/>
  <p:sldLayoutIdLst>
    <p:sldLayoutId id="2147483698" r:id="rId1"/>
  </p:sldLayoutIdLst>
  <p:txStyles>
    <p:titleStyle>
      <a:lvl1pPr algn="ctr" defTabSz="455613" rtl="0" eaLnBrk="1" fontAlgn="base" hangingPunct="1">
        <a:spcBef>
          <a:spcPct val="0"/>
        </a:spcBef>
        <a:spcAft>
          <a:spcPct val="0"/>
        </a:spcAft>
        <a:defRPr sz="4400" kern="1200">
          <a:solidFill>
            <a:schemeClr val="tx1"/>
          </a:solidFill>
          <a:latin typeface="+mj-lt"/>
          <a:ea typeface="+mj-ea"/>
          <a:cs typeface="+mj-cs"/>
        </a:defRPr>
      </a:lvl1pPr>
      <a:lvl2pPr algn="ctr" defTabSz="455613" rtl="0" eaLnBrk="1" fontAlgn="base" hangingPunct="1">
        <a:spcBef>
          <a:spcPct val="0"/>
        </a:spcBef>
        <a:spcAft>
          <a:spcPct val="0"/>
        </a:spcAft>
        <a:defRPr sz="4400">
          <a:solidFill>
            <a:schemeClr val="tx1"/>
          </a:solidFill>
          <a:latin typeface="Calibri" pitchFamily="34" charset="0"/>
        </a:defRPr>
      </a:lvl2pPr>
      <a:lvl3pPr algn="ctr" defTabSz="455613" rtl="0" eaLnBrk="1" fontAlgn="base" hangingPunct="1">
        <a:spcBef>
          <a:spcPct val="0"/>
        </a:spcBef>
        <a:spcAft>
          <a:spcPct val="0"/>
        </a:spcAft>
        <a:defRPr sz="4400">
          <a:solidFill>
            <a:schemeClr val="tx1"/>
          </a:solidFill>
          <a:latin typeface="Calibri" pitchFamily="34" charset="0"/>
        </a:defRPr>
      </a:lvl3pPr>
      <a:lvl4pPr algn="ctr" defTabSz="455613" rtl="0" eaLnBrk="1" fontAlgn="base" hangingPunct="1">
        <a:spcBef>
          <a:spcPct val="0"/>
        </a:spcBef>
        <a:spcAft>
          <a:spcPct val="0"/>
        </a:spcAft>
        <a:defRPr sz="4400">
          <a:solidFill>
            <a:schemeClr val="tx1"/>
          </a:solidFill>
          <a:latin typeface="Calibri" pitchFamily="34" charset="0"/>
        </a:defRPr>
      </a:lvl4pPr>
      <a:lvl5pPr algn="ctr" defTabSz="455613" rtl="0" eaLnBrk="1" fontAlgn="base" hangingPunct="1">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p:titleStyle>
    <p:bodyStyle>
      <a:lvl1pPr marL="341313" indent="-341313" algn="l" defTabSz="455613"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defTabSz="455613"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defTabSz="455613"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defTabSz="455613"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defTabSz="455613"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345" indent="-228577" algn="l" defTabSz="457154" rtl="0" eaLnBrk="1" latinLnBrk="0" hangingPunct="1">
        <a:spcBef>
          <a:spcPct val="20000"/>
        </a:spcBef>
        <a:buFont typeface="Arial"/>
        <a:buChar char="•"/>
        <a:defRPr sz="2000" kern="1200">
          <a:solidFill>
            <a:schemeClr val="tx1"/>
          </a:solidFill>
          <a:latin typeface="+mn-lt"/>
          <a:ea typeface="+mn-ea"/>
          <a:cs typeface="+mn-cs"/>
        </a:defRPr>
      </a:lvl6pPr>
      <a:lvl7pPr marL="2971499" indent="-228577" algn="l" defTabSz="457154" rtl="0" eaLnBrk="1" latinLnBrk="0" hangingPunct="1">
        <a:spcBef>
          <a:spcPct val="20000"/>
        </a:spcBef>
        <a:buFont typeface="Arial"/>
        <a:buChar char="•"/>
        <a:defRPr sz="2000" kern="1200">
          <a:solidFill>
            <a:schemeClr val="tx1"/>
          </a:solidFill>
          <a:latin typeface="+mn-lt"/>
          <a:ea typeface="+mn-ea"/>
          <a:cs typeface="+mn-cs"/>
        </a:defRPr>
      </a:lvl7pPr>
      <a:lvl8pPr marL="3428653" indent="-228577" algn="l" defTabSz="457154" rtl="0" eaLnBrk="1" latinLnBrk="0" hangingPunct="1">
        <a:spcBef>
          <a:spcPct val="20000"/>
        </a:spcBef>
        <a:buFont typeface="Arial"/>
        <a:buChar char="•"/>
        <a:defRPr sz="2000" kern="1200">
          <a:solidFill>
            <a:schemeClr val="tx1"/>
          </a:solidFill>
          <a:latin typeface="+mn-lt"/>
          <a:ea typeface="+mn-ea"/>
          <a:cs typeface="+mn-cs"/>
        </a:defRPr>
      </a:lvl8pPr>
      <a:lvl9pPr marL="3885807" indent="-228577" algn="l" defTabSz="45715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154" rtl="0" eaLnBrk="1" latinLnBrk="0" hangingPunct="1">
        <a:defRPr sz="1800" kern="1200">
          <a:solidFill>
            <a:schemeClr val="tx1"/>
          </a:solidFill>
          <a:latin typeface="+mn-lt"/>
          <a:ea typeface="+mn-ea"/>
          <a:cs typeface="+mn-cs"/>
        </a:defRPr>
      </a:lvl1pPr>
      <a:lvl2pPr marL="457154" algn="l" defTabSz="457154" rtl="0" eaLnBrk="1" latinLnBrk="0" hangingPunct="1">
        <a:defRPr sz="1800" kern="1200">
          <a:solidFill>
            <a:schemeClr val="tx1"/>
          </a:solidFill>
          <a:latin typeface="+mn-lt"/>
          <a:ea typeface="+mn-ea"/>
          <a:cs typeface="+mn-cs"/>
        </a:defRPr>
      </a:lvl2pPr>
      <a:lvl3pPr marL="914307" algn="l" defTabSz="457154" rtl="0" eaLnBrk="1" latinLnBrk="0" hangingPunct="1">
        <a:defRPr sz="1800" kern="1200">
          <a:solidFill>
            <a:schemeClr val="tx1"/>
          </a:solidFill>
          <a:latin typeface="+mn-lt"/>
          <a:ea typeface="+mn-ea"/>
          <a:cs typeface="+mn-cs"/>
        </a:defRPr>
      </a:lvl3pPr>
      <a:lvl4pPr marL="1371461" algn="l" defTabSz="457154" rtl="0" eaLnBrk="1" latinLnBrk="0" hangingPunct="1">
        <a:defRPr sz="1800" kern="1200">
          <a:solidFill>
            <a:schemeClr val="tx1"/>
          </a:solidFill>
          <a:latin typeface="+mn-lt"/>
          <a:ea typeface="+mn-ea"/>
          <a:cs typeface="+mn-cs"/>
        </a:defRPr>
      </a:lvl4pPr>
      <a:lvl5pPr marL="1828614" algn="l" defTabSz="457154" rtl="0" eaLnBrk="1" latinLnBrk="0" hangingPunct="1">
        <a:defRPr sz="1800" kern="1200">
          <a:solidFill>
            <a:schemeClr val="tx1"/>
          </a:solidFill>
          <a:latin typeface="+mn-lt"/>
          <a:ea typeface="+mn-ea"/>
          <a:cs typeface="+mn-cs"/>
        </a:defRPr>
      </a:lvl5pPr>
      <a:lvl6pPr marL="2285768" algn="l" defTabSz="457154" rtl="0" eaLnBrk="1" latinLnBrk="0" hangingPunct="1">
        <a:defRPr sz="1800" kern="1200">
          <a:solidFill>
            <a:schemeClr val="tx1"/>
          </a:solidFill>
          <a:latin typeface="+mn-lt"/>
          <a:ea typeface="+mn-ea"/>
          <a:cs typeface="+mn-cs"/>
        </a:defRPr>
      </a:lvl6pPr>
      <a:lvl7pPr marL="2742922" algn="l" defTabSz="457154" rtl="0" eaLnBrk="1" latinLnBrk="0" hangingPunct="1">
        <a:defRPr sz="1800" kern="1200">
          <a:solidFill>
            <a:schemeClr val="tx1"/>
          </a:solidFill>
          <a:latin typeface="+mn-lt"/>
          <a:ea typeface="+mn-ea"/>
          <a:cs typeface="+mn-cs"/>
        </a:defRPr>
      </a:lvl7pPr>
      <a:lvl8pPr marL="3200076" algn="l" defTabSz="457154" rtl="0" eaLnBrk="1" latinLnBrk="0" hangingPunct="1">
        <a:defRPr sz="1800" kern="1200">
          <a:solidFill>
            <a:schemeClr val="tx1"/>
          </a:solidFill>
          <a:latin typeface="+mn-lt"/>
          <a:ea typeface="+mn-ea"/>
          <a:cs typeface="+mn-cs"/>
        </a:defRPr>
      </a:lvl8pPr>
      <a:lvl9pPr marL="3657230" algn="l" defTabSz="457154"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Afbeelding 7" descr="ayapp2.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118"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jdelijke aanduiding voor titel 1"/>
          <p:cNvSpPr>
            <a:spLocks noGrp="1"/>
          </p:cNvSpPr>
          <p:nvPr>
            <p:ph type="title"/>
          </p:nvPr>
        </p:nvSpPr>
        <p:spPr bwMode="auto">
          <a:xfrm>
            <a:off x="1386418" y="357188"/>
            <a:ext cx="1006263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nl-NL"/>
              <a:t>Click</a:t>
            </a:r>
            <a:r>
              <a:rPr lang="nl-NL" altLang="nl-NL"/>
              <a:t> to edit</a:t>
            </a:r>
          </a:p>
        </p:txBody>
      </p:sp>
      <p:sp>
        <p:nvSpPr>
          <p:cNvPr id="1028" name="Tijdelijke aanduiding voor tekst 2"/>
          <p:cNvSpPr>
            <a:spLocks noGrp="1"/>
          </p:cNvSpPr>
          <p:nvPr>
            <p:ph type="body" idx="1"/>
          </p:nvPr>
        </p:nvSpPr>
        <p:spPr bwMode="auto">
          <a:xfrm>
            <a:off x="1390651" y="1600201"/>
            <a:ext cx="1019174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nl-NL"/>
              <a:t>Klik om de modelstijlen te bewerken</a:t>
            </a:r>
          </a:p>
          <a:p>
            <a:pPr lvl="1"/>
            <a:r>
              <a:rPr lang="en-US" altLang="nl-NL"/>
              <a:t>Tweede niveau</a:t>
            </a:r>
          </a:p>
          <a:p>
            <a:pPr lvl="2"/>
            <a:r>
              <a:rPr lang="en-US" altLang="nl-NL"/>
              <a:t>Derde niveau</a:t>
            </a:r>
          </a:p>
          <a:p>
            <a:pPr lvl="3"/>
            <a:r>
              <a:rPr lang="en-US" altLang="nl-NL"/>
              <a:t>Vierde niveau</a:t>
            </a:r>
          </a:p>
          <a:p>
            <a:pPr lvl="4"/>
            <a:r>
              <a:rPr lang="en-US" altLang="nl-NL"/>
              <a:t>Vijfde niveau</a:t>
            </a:r>
          </a:p>
        </p:txBody>
      </p:sp>
      <p:sp>
        <p:nvSpPr>
          <p:cNvPr id="4" name="Tijdelijke aanduiding voor datum 3"/>
          <p:cNvSpPr>
            <a:spLocks noGrp="1"/>
          </p:cNvSpPr>
          <p:nvPr>
            <p:ph type="dt" sz="half" idx="2"/>
          </p:nvPr>
        </p:nvSpPr>
        <p:spPr>
          <a:xfrm>
            <a:off x="1583267" y="6308726"/>
            <a:ext cx="15367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fld id="{BC81CF07-F6AA-F842-9C6B-D54A9226546B}" type="datetimeFigureOut">
              <a:rPr lang="nl-NL" smtClean="0"/>
              <a:t>12-09-2024</a:t>
            </a:fld>
            <a:endParaRPr lang="nl-NL"/>
          </a:p>
        </p:txBody>
      </p:sp>
      <p:sp>
        <p:nvSpPr>
          <p:cNvPr id="5" name="Tijdelijke aanduiding voor voettekst 4"/>
          <p:cNvSpPr>
            <a:spLocks noGrp="1"/>
          </p:cNvSpPr>
          <p:nvPr>
            <p:ph type="ftr" sz="quarter" idx="3"/>
          </p:nvPr>
        </p:nvSpPr>
        <p:spPr>
          <a:xfrm>
            <a:off x="3312584" y="6308726"/>
            <a:ext cx="3166533" cy="365125"/>
          </a:xfrm>
          <a:prstGeom prst="rect">
            <a:avLst/>
          </a:prstGeom>
        </p:spPr>
        <p:txBody>
          <a:bodyPr vert="horz" lIns="91440" tIns="45720" rIns="91440" bIns="45720" rtlCol="0" anchor="ctr"/>
          <a:lstStyle>
            <a:lvl1pPr algn="l" eaLnBrk="1" fontAlgn="auto" hangingPunct="1">
              <a:spcBef>
                <a:spcPts val="0"/>
              </a:spcBef>
              <a:spcAft>
                <a:spcPts val="0"/>
              </a:spcAft>
              <a:defRPr sz="800" i="1">
                <a:solidFill>
                  <a:schemeClr val="tx1"/>
                </a:solidFill>
                <a:latin typeface="+mn-lt"/>
              </a:defRPr>
            </a:lvl1pPr>
          </a:lstStyle>
          <a:p>
            <a:endParaRPr lang="nl-NL"/>
          </a:p>
        </p:txBody>
      </p:sp>
      <p:sp>
        <p:nvSpPr>
          <p:cNvPr id="6" name="Tijdelijke aanduiding voor dianummer 5"/>
          <p:cNvSpPr>
            <a:spLocks noGrp="1"/>
          </p:cNvSpPr>
          <p:nvPr>
            <p:ph type="sldNum" sz="quarter" idx="4"/>
          </p:nvPr>
        </p:nvSpPr>
        <p:spPr>
          <a:xfrm>
            <a:off x="6659033" y="6308726"/>
            <a:ext cx="973667"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fld id="{47BBC437-D4C7-F24C-A16E-11C548648512}" type="slidenum">
              <a:rPr lang="nl-NL" smtClean="0"/>
              <a:t>‹nr.›</a:t>
            </a:fld>
            <a:endParaRPr lang="nl-NL"/>
          </a:p>
        </p:txBody>
      </p:sp>
    </p:spTree>
    <p:extLst>
      <p:ext uri="{BB962C8B-B14F-4D97-AF65-F5344CB8AC3E}">
        <p14:creationId xmlns:p14="http://schemas.microsoft.com/office/powerpoint/2010/main" val="8498540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Lst>
  <p:txStyles>
    <p:titleStyle>
      <a:lvl1pPr algn="l" rtl="0" eaLnBrk="1" fontAlgn="base" hangingPunct="1">
        <a:spcBef>
          <a:spcPct val="0"/>
        </a:spcBef>
        <a:spcAft>
          <a:spcPct val="0"/>
        </a:spcAft>
        <a:defRPr sz="2800" b="1" kern="1200">
          <a:solidFill>
            <a:srgbClr val="F79646"/>
          </a:solidFill>
          <a:latin typeface="Arial" pitchFamily="34" charset="0"/>
          <a:ea typeface="Arial" charset="0"/>
          <a:cs typeface="Arial" pitchFamily="34" charset="0"/>
        </a:defRPr>
      </a:lvl1pPr>
      <a:lvl2pPr algn="l" rtl="0" eaLnBrk="1" fontAlgn="base" hangingPunct="1">
        <a:spcBef>
          <a:spcPct val="0"/>
        </a:spcBef>
        <a:spcAft>
          <a:spcPct val="0"/>
        </a:spcAft>
        <a:defRPr sz="2800" b="1">
          <a:solidFill>
            <a:srgbClr val="F79646"/>
          </a:solidFill>
          <a:latin typeface="Arial" pitchFamily="34" charset="0"/>
          <a:ea typeface="Arial" charset="0"/>
          <a:cs typeface="Arial" pitchFamily="34" charset="0"/>
        </a:defRPr>
      </a:lvl2pPr>
      <a:lvl3pPr algn="l" rtl="0" eaLnBrk="1" fontAlgn="base" hangingPunct="1">
        <a:spcBef>
          <a:spcPct val="0"/>
        </a:spcBef>
        <a:spcAft>
          <a:spcPct val="0"/>
        </a:spcAft>
        <a:defRPr sz="2800" b="1">
          <a:solidFill>
            <a:srgbClr val="F79646"/>
          </a:solidFill>
          <a:latin typeface="Arial" pitchFamily="34" charset="0"/>
          <a:ea typeface="Arial" charset="0"/>
          <a:cs typeface="Arial" pitchFamily="34" charset="0"/>
        </a:defRPr>
      </a:lvl3pPr>
      <a:lvl4pPr algn="l" rtl="0" eaLnBrk="1" fontAlgn="base" hangingPunct="1">
        <a:spcBef>
          <a:spcPct val="0"/>
        </a:spcBef>
        <a:spcAft>
          <a:spcPct val="0"/>
        </a:spcAft>
        <a:defRPr sz="2800" b="1">
          <a:solidFill>
            <a:srgbClr val="F79646"/>
          </a:solidFill>
          <a:latin typeface="Arial" pitchFamily="34" charset="0"/>
          <a:ea typeface="Arial" charset="0"/>
          <a:cs typeface="Arial" pitchFamily="34" charset="0"/>
        </a:defRPr>
      </a:lvl4pPr>
      <a:lvl5pPr algn="l" rtl="0" eaLnBrk="1" fontAlgn="base" hangingPunct="1">
        <a:spcBef>
          <a:spcPct val="0"/>
        </a:spcBef>
        <a:spcAft>
          <a:spcPct val="0"/>
        </a:spcAft>
        <a:defRPr sz="2800" b="1">
          <a:solidFill>
            <a:srgbClr val="F79646"/>
          </a:solidFill>
          <a:latin typeface="Arial" pitchFamily="34" charset="0"/>
          <a:ea typeface="Arial" charset="0"/>
          <a:cs typeface="Arial" pitchFamily="34" charset="0"/>
        </a:defRPr>
      </a:lvl5pPr>
      <a:lvl6pPr marL="457200" algn="l" rtl="0" eaLnBrk="1" fontAlgn="base" hangingPunct="1">
        <a:spcBef>
          <a:spcPct val="0"/>
        </a:spcBef>
        <a:spcAft>
          <a:spcPct val="0"/>
        </a:spcAft>
        <a:defRPr sz="2800" b="1">
          <a:solidFill>
            <a:srgbClr val="F79646"/>
          </a:solidFill>
          <a:latin typeface="Arial" pitchFamily="34" charset="0"/>
          <a:cs typeface="Arial" pitchFamily="34" charset="0"/>
        </a:defRPr>
      </a:lvl6pPr>
      <a:lvl7pPr marL="914400" algn="l" rtl="0" eaLnBrk="1" fontAlgn="base" hangingPunct="1">
        <a:spcBef>
          <a:spcPct val="0"/>
        </a:spcBef>
        <a:spcAft>
          <a:spcPct val="0"/>
        </a:spcAft>
        <a:defRPr sz="2800" b="1">
          <a:solidFill>
            <a:srgbClr val="F79646"/>
          </a:solidFill>
          <a:latin typeface="Arial" pitchFamily="34" charset="0"/>
          <a:cs typeface="Arial" pitchFamily="34" charset="0"/>
        </a:defRPr>
      </a:lvl7pPr>
      <a:lvl8pPr marL="1371600" algn="l" rtl="0" eaLnBrk="1" fontAlgn="base" hangingPunct="1">
        <a:spcBef>
          <a:spcPct val="0"/>
        </a:spcBef>
        <a:spcAft>
          <a:spcPct val="0"/>
        </a:spcAft>
        <a:defRPr sz="2800" b="1">
          <a:solidFill>
            <a:srgbClr val="F79646"/>
          </a:solidFill>
          <a:latin typeface="Arial" pitchFamily="34" charset="0"/>
          <a:cs typeface="Arial" pitchFamily="34" charset="0"/>
        </a:defRPr>
      </a:lvl8pPr>
      <a:lvl9pPr marL="1828800" algn="l" rtl="0" eaLnBrk="1" fontAlgn="base" hangingPunct="1">
        <a:spcBef>
          <a:spcPct val="0"/>
        </a:spcBef>
        <a:spcAft>
          <a:spcPct val="0"/>
        </a:spcAft>
        <a:defRPr sz="2800" b="1">
          <a:solidFill>
            <a:srgbClr val="F79646"/>
          </a:solidFill>
          <a:latin typeface="Arial" pitchFamily="34" charset="0"/>
          <a:cs typeface="Arial" pitchFamily="34" charset="0"/>
        </a:defRPr>
      </a:lvl9pPr>
    </p:titleStyle>
    <p:bodyStyle>
      <a:lvl1pPr marL="342900" indent="-342900" algn="l" rtl="0" eaLnBrk="1" fontAlgn="base" hangingPunct="1">
        <a:spcBef>
          <a:spcPct val="20000"/>
        </a:spcBef>
        <a:spcAft>
          <a:spcPct val="0"/>
        </a:spcAft>
        <a:buClr>
          <a:srgbClr val="651A7A"/>
        </a:buClr>
        <a:buSzPct val="180000"/>
        <a:buFont typeface="Arial" charset="0"/>
        <a:buChar char="•"/>
        <a:defRPr sz="2400" kern="1200">
          <a:solidFill>
            <a:schemeClr val="tx1"/>
          </a:solidFill>
          <a:latin typeface="Arial" pitchFamily="34" charset="0"/>
          <a:ea typeface="Arial" charset="0"/>
          <a:cs typeface="Arial" pitchFamily="34" charset="0"/>
        </a:defRPr>
      </a:lvl1pPr>
      <a:lvl2pPr marL="742950" indent="-285750" algn="l" rtl="0" eaLnBrk="1" fontAlgn="base" hangingPunct="1">
        <a:spcBef>
          <a:spcPct val="20000"/>
        </a:spcBef>
        <a:spcAft>
          <a:spcPct val="0"/>
        </a:spcAft>
        <a:buClr>
          <a:srgbClr val="651A7A"/>
        </a:buClr>
        <a:buSzPct val="180000"/>
        <a:buFont typeface="Arial" charset="0"/>
        <a:buChar char="•"/>
        <a:defRPr sz="2400" kern="1200">
          <a:solidFill>
            <a:schemeClr val="tx1"/>
          </a:solidFill>
          <a:latin typeface="Arial" pitchFamily="34" charset="0"/>
          <a:ea typeface="Arial" charset="0"/>
          <a:cs typeface="Arial" pitchFamily="34" charset="0"/>
        </a:defRPr>
      </a:lvl2pPr>
      <a:lvl3pPr marL="1143000" indent="-228600" algn="l" rtl="0" eaLnBrk="1" fontAlgn="base" hangingPunct="1">
        <a:spcBef>
          <a:spcPct val="20000"/>
        </a:spcBef>
        <a:spcAft>
          <a:spcPct val="0"/>
        </a:spcAft>
        <a:buClr>
          <a:srgbClr val="651A7A"/>
        </a:buClr>
        <a:buSzPct val="180000"/>
        <a:buFont typeface="Arial" charset="0"/>
        <a:buChar char="•"/>
        <a:defRPr sz="2400" kern="1200">
          <a:solidFill>
            <a:schemeClr val="tx1"/>
          </a:solidFill>
          <a:latin typeface="Arial" pitchFamily="34" charset="0"/>
          <a:ea typeface="Arial" charset="0"/>
          <a:cs typeface="Arial" pitchFamily="34" charset="0"/>
        </a:defRPr>
      </a:lvl3pPr>
      <a:lvl4pPr marL="1600200" indent="-228600" algn="l" rtl="0" eaLnBrk="1" fontAlgn="base" hangingPunct="1">
        <a:spcBef>
          <a:spcPct val="20000"/>
        </a:spcBef>
        <a:spcAft>
          <a:spcPct val="0"/>
        </a:spcAft>
        <a:buClr>
          <a:srgbClr val="651A7A"/>
        </a:buClr>
        <a:buSzPct val="180000"/>
        <a:buFont typeface="Arial" charset="0"/>
        <a:buChar char="•"/>
        <a:defRPr sz="2400" kern="1200">
          <a:solidFill>
            <a:schemeClr val="tx1"/>
          </a:solidFill>
          <a:latin typeface="Arial" pitchFamily="34" charset="0"/>
          <a:ea typeface="Arial" charset="0"/>
          <a:cs typeface="Arial" pitchFamily="34" charset="0"/>
        </a:defRPr>
      </a:lvl4pPr>
      <a:lvl5pPr marL="2057400" indent="-228600" algn="l" rtl="0" eaLnBrk="1" fontAlgn="base" hangingPunct="1">
        <a:spcBef>
          <a:spcPct val="20000"/>
        </a:spcBef>
        <a:spcAft>
          <a:spcPct val="0"/>
        </a:spcAft>
        <a:buClr>
          <a:srgbClr val="651A7A"/>
        </a:buClr>
        <a:buSzPct val="180000"/>
        <a:buFont typeface="Arial" charset="0"/>
        <a:buChar char="•"/>
        <a:defRPr sz="24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266" name="Afbeelding 4" descr="poster A3 staand ned2-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166" y="0"/>
            <a:ext cx="12238567" cy="6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7113804"/>
      </p:ext>
    </p:extLst>
  </p:cSld>
  <p:clrMap bg1="lt1" tx1="dk1" bg2="lt2" tx2="dk2" accent1="accent1" accent2="accent2" accent3="accent3" accent4="accent4" accent5="accent5" accent6="accent6" hlink="hlink" folHlink="folHlink"/>
  <p:sldLayoutIdLst>
    <p:sldLayoutId id="2147483711" r:id="rId1"/>
  </p:sldLayoutIdLst>
  <p:txStyles>
    <p:titleStyle>
      <a:lvl1pPr algn="ctr" defTabSz="455613" rtl="0" eaLnBrk="1" fontAlgn="base" hangingPunct="1">
        <a:spcBef>
          <a:spcPct val="0"/>
        </a:spcBef>
        <a:spcAft>
          <a:spcPct val="0"/>
        </a:spcAft>
        <a:defRPr sz="4400" kern="1200">
          <a:solidFill>
            <a:schemeClr val="tx1"/>
          </a:solidFill>
          <a:latin typeface="+mj-lt"/>
          <a:ea typeface="+mj-ea"/>
          <a:cs typeface="+mj-cs"/>
        </a:defRPr>
      </a:lvl1pPr>
      <a:lvl2pPr algn="ctr" defTabSz="455613" rtl="0" eaLnBrk="1" fontAlgn="base" hangingPunct="1">
        <a:spcBef>
          <a:spcPct val="0"/>
        </a:spcBef>
        <a:spcAft>
          <a:spcPct val="0"/>
        </a:spcAft>
        <a:defRPr sz="4400">
          <a:solidFill>
            <a:schemeClr val="tx1"/>
          </a:solidFill>
          <a:latin typeface="Calibri" pitchFamily="34" charset="0"/>
        </a:defRPr>
      </a:lvl2pPr>
      <a:lvl3pPr algn="ctr" defTabSz="455613" rtl="0" eaLnBrk="1" fontAlgn="base" hangingPunct="1">
        <a:spcBef>
          <a:spcPct val="0"/>
        </a:spcBef>
        <a:spcAft>
          <a:spcPct val="0"/>
        </a:spcAft>
        <a:defRPr sz="4400">
          <a:solidFill>
            <a:schemeClr val="tx1"/>
          </a:solidFill>
          <a:latin typeface="Calibri" pitchFamily="34" charset="0"/>
        </a:defRPr>
      </a:lvl3pPr>
      <a:lvl4pPr algn="ctr" defTabSz="455613" rtl="0" eaLnBrk="1" fontAlgn="base" hangingPunct="1">
        <a:spcBef>
          <a:spcPct val="0"/>
        </a:spcBef>
        <a:spcAft>
          <a:spcPct val="0"/>
        </a:spcAft>
        <a:defRPr sz="4400">
          <a:solidFill>
            <a:schemeClr val="tx1"/>
          </a:solidFill>
          <a:latin typeface="Calibri" pitchFamily="34" charset="0"/>
        </a:defRPr>
      </a:lvl4pPr>
      <a:lvl5pPr algn="ctr" defTabSz="455613" rtl="0" eaLnBrk="1" fontAlgn="base" hangingPunct="1">
        <a:spcBef>
          <a:spcPct val="0"/>
        </a:spcBef>
        <a:spcAft>
          <a:spcPct val="0"/>
        </a:spcAft>
        <a:defRPr sz="4400">
          <a:solidFill>
            <a:schemeClr val="tx1"/>
          </a:solidFill>
          <a:latin typeface="Calibri" pitchFamily="34" charset="0"/>
        </a:defRPr>
      </a:lvl5pPr>
      <a:lvl6pPr marL="457200" algn="ctr" defTabSz="455613" rtl="0" eaLnBrk="1" fontAlgn="base" hangingPunct="1">
        <a:spcBef>
          <a:spcPct val="0"/>
        </a:spcBef>
        <a:spcAft>
          <a:spcPct val="0"/>
        </a:spcAft>
        <a:defRPr sz="4400">
          <a:solidFill>
            <a:schemeClr val="tx1"/>
          </a:solidFill>
          <a:latin typeface="Calibri" pitchFamily="34" charset="0"/>
        </a:defRPr>
      </a:lvl6pPr>
      <a:lvl7pPr marL="914400" algn="ctr" defTabSz="455613" rtl="0" eaLnBrk="1" fontAlgn="base" hangingPunct="1">
        <a:spcBef>
          <a:spcPct val="0"/>
        </a:spcBef>
        <a:spcAft>
          <a:spcPct val="0"/>
        </a:spcAft>
        <a:defRPr sz="4400">
          <a:solidFill>
            <a:schemeClr val="tx1"/>
          </a:solidFill>
          <a:latin typeface="Calibri" pitchFamily="34" charset="0"/>
        </a:defRPr>
      </a:lvl7pPr>
      <a:lvl8pPr marL="1371600" algn="ctr" defTabSz="455613" rtl="0" eaLnBrk="1" fontAlgn="base" hangingPunct="1">
        <a:spcBef>
          <a:spcPct val="0"/>
        </a:spcBef>
        <a:spcAft>
          <a:spcPct val="0"/>
        </a:spcAft>
        <a:defRPr sz="4400">
          <a:solidFill>
            <a:schemeClr val="tx1"/>
          </a:solidFill>
          <a:latin typeface="Calibri" pitchFamily="34" charset="0"/>
        </a:defRPr>
      </a:lvl8pPr>
      <a:lvl9pPr marL="1828800" algn="ctr" defTabSz="455613" rtl="0" eaLnBrk="1" fontAlgn="base" hangingPunct="1">
        <a:spcBef>
          <a:spcPct val="0"/>
        </a:spcBef>
        <a:spcAft>
          <a:spcPct val="0"/>
        </a:spcAft>
        <a:defRPr sz="4400">
          <a:solidFill>
            <a:schemeClr val="tx1"/>
          </a:solidFill>
          <a:latin typeface="Calibri" pitchFamily="34" charset="0"/>
        </a:defRPr>
      </a:lvl9pPr>
    </p:titleStyle>
    <p:bodyStyle>
      <a:lvl1pPr marL="341313" indent="-341313" algn="l" defTabSz="455613"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1363" indent="-284163" algn="l" defTabSz="455613"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1413" indent="-227013" algn="l" defTabSz="455613"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598613" indent="-227013" algn="l" defTabSz="455613"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5813" indent="-227013" algn="l" defTabSz="455613"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345" indent="-228577" algn="l" defTabSz="457154" rtl="0" eaLnBrk="1" latinLnBrk="0" hangingPunct="1">
        <a:spcBef>
          <a:spcPct val="20000"/>
        </a:spcBef>
        <a:buFont typeface="Arial"/>
        <a:buChar char="•"/>
        <a:defRPr sz="2000" kern="1200">
          <a:solidFill>
            <a:schemeClr val="tx1"/>
          </a:solidFill>
          <a:latin typeface="+mn-lt"/>
          <a:ea typeface="+mn-ea"/>
          <a:cs typeface="+mn-cs"/>
        </a:defRPr>
      </a:lvl6pPr>
      <a:lvl7pPr marL="2971499" indent="-228577" algn="l" defTabSz="457154" rtl="0" eaLnBrk="1" latinLnBrk="0" hangingPunct="1">
        <a:spcBef>
          <a:spcPct val="20000"/>
        </a:spcBef>
        <a:buFont typeface="Arial"/>
        <a:buChar char="•"/>
        <a:defRPr sz="2000" kern="1200">
          <a:solidFill>
            <a:schemeClr val="tx1"/>
          </a:solidFill>
          <a:latin typeface="+mn-lt"/>
          <a:ea typeface="+mn-ea"/>
          <a:cs typeface="+mn-cs"/>
        </a:defRPr>
      </a:lvl7pPr>
      <a:lvl8pPr marL="3428653" indent="-228577" algn="l" defTabSz="457154" rtl="0" eaLnBrk="1" latinLnBrk="0" hangingPunct="1">
        <a:spcBef>
          <a:spcPct val="20000"/>
        </a:spcBef>
        <a:buFont typeface="Arial"/>
        <a:buChar char="•"/>
        <a:defRPr sz="2000" kern="1200">
          <a:solidFill>
            <a:schemeClr val="tx1"/>
          </a:solidFill>
          <a:latin typeface="+mn-lt"/>
          <a:ea typeface="+mn-ea"/>
          <a:cs typeface="+mn-cs"/>
        </a:defRPr>
      </a:lvl8pPr>
      <a:lvl9pPr marL="3885807" indent="-228577" algn="l" defTabSz="457154"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154" rtl="0" eaLnBrk="1" latinLnBrk="0" hangingPunct="1">
        <a:defRPr sz="1800" kern="1200">
          <a:solidFill>
            <a:schemeClr val="tx1"/>
          </a:solidFill>
          <a:latin typeface="+mn-lt"/>
          <a:ea typeface="+mn-ea"/>
          <a:cs typeface="+mn-cs"/>
        </a:defRPr>
      </a:lvl1pPr>
      <a:lvl2pPr marL="457154" algn="l" defTabSz="457154" rtl="0" eaLnBrk="1" latinLnBrk="0" hangingPunct="1">
        <a:defRPr sz="1800" kern="1200">
          <a:solidFill>
            <a:schemeClr val="tx1"/>
          </a:solidFill>
          <a:latin typeface="+mn-lt"/>
          <a:ea typeface="+mn-ea"/>
          <a:cs typeface="+mn-cs"/>
        </a:defRPr>
      </a:lvl2pPr>
      <a:lvl3pPr marL="914307" algn="l" defTabSz="457154" rtl="0" eaLnBrk="1" latinLnBrk="0" hangingPunct="1">
        <a:defRPr sz="1800" kern="1200">
          <a:solidFill>
            <a:schemeClr val="tx1"/>
          </a:solidFill>
          <a:latin typeface="+mn-lt"/>
          <a:ea typeface="+mn-ea"/>
          <a:cs typeface="+mn-cs"/>
        </a:defRPr>
      </a:lvl3pPr>
      <a:lvl4pPr marL="1371461" algn="l" defTabSz="457154" rtl="0" eaLnBrk="1" latinLnBrk="0" hangingPunct="1">
        <a:defRPr sz="1800" kern="1200">
          <a:solidFill>
            <a:schemeClr val="tx1"/>
          </a:solidFill>
          <a:latin typeface="+mn-lt"/>
          <a:ea typeface="+mn-ea"/>
          <a:cs typeface="+mn-cs"/>
        </a:defRPr>
      </a:lvl4pPr>
      <a:lvl5pPr marL="1828614" algn="l" defTabSz="457154" rtl="0" eaLnBrk="1" latinLnBrk="0" hangingPunct="1">
        <a:defRPr sz="1800" kern="1200">
          <a:solidFill>
            <a:schemeClr val="tx1"/>
          </a:solidFill>
          <a:latin typeface="+mn-lt"/>
          <a:ea typeface="+mn-ea"/>
          <a:cs typeface="+mn-cs"/>
        </a:defRPr>
      </a:lvl5pPr>
      <a:lvl6pPr marL="2285768" algn="l" defTabSz="457154" rtl="0" eaLnBrk="1" latinLnBrk="0" hangingPunct="1">
        <a:defRPr sz="1800" kern="1200">
          <a:solidFill>
            <a:schemeClr val="tx1"/>
          </a:solidFill>
          <a:latin typeface="+mn-lt"/>
          <a:ea typeface="+mn-ea"/>
          <a:cs typeface="+mn-cs"/>
        </a:defRPr>
      </a:lvl6pPr>
      <a:lvl7pPr marL="2742922" algn="l" defTabSz="457154" rtl="0" eaLnBrk="1" latinLnBrk="0" hangingPunct="1">
        <a:defRPr sz="1800" kern="1200">
          <a:solidFill>
            <a:schemeClr val="tx1"/>
          </a:solidFill>
          <a:latin typeface="+mn-lt"/>
          <a:ea typeface="+mn-ea"/>
          <a:cs typeface="+mn-cs"/>
        </a:defRPr>
      </a:lvl7pPr>
      <a:lvl8pPr marL="3200076" algn="l" defTabSz="457154" rtl="0" eaLnBrk="1" latinLnBrk="0" hangingPunct="1">
        <a:defRPr sz="1800" kern="1200">
          <a:solidFill>
            <a:schemeClr val="tx1"/>
          </a:solidFill>
          <a:latin typeface="+mn-lt"/>
          <a:ea typeface="+mn-ea"/>
          <a:cs typeface="+mn-cs"/>
        </a:defRPr>
      </a:lvl8pPr>
      <a:lvl9pPr marL="3657230" algn="l" defTabSz="4571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6.svg"/><Relationship Id="rId13" Type="http://schemas.microsoft.com/office/2007/relationships/diagramDrawing" Target="../diagrams/drawing2.xml"/><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4.svg"/><Relationship Id="rId11" Type="http://schemas.openxmlformats.org/officeDocument/2006/relationships/diagramQuickStyle" Target="../diagrams/quickStyle2.xml"/><Relationship Id="rId5" Type="http://schemas.openxmlformats.org/officeDocument/2006/relationships/image" Target="../media/image13.png"/><Relationship Id="rId10" Type="http://schemas.openxmlformats.org/officeDocument/2006/relationships/diagramLayout" Target="../diagrams/layout2.xml"/><Relationship Id="rId4" Type="http://schemas.openxmlformats.org/officeDocument/2006/relationships/image" Target="../media/image12.svg"/><Relationship Id="rId9" Type="http://schemas.openxmlformats.org/officeDocument/2006/relationships/diagramData" Target="../diagrams/data2.xml"/><Relationship Id="rId1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hyperlink" Target="https://www.tandfonline.com/doi/full/10.1080/0284186X.2023.2238554"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hyperlink" Target="mailto:m.reuvers@nki.n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hyperlink" Target="http://www.linkedin.com/in/miloureuve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838200" y="365125"/>
            <a:ext cx="9677400" cy="1325563"/>
          </a:xfrm>
        </p:spPr>
        <p:txBody>
          <a:bodyPr>
            <a:normAutofit/>
          </a:bodyPr>
          <a:lstStyle/>
          <a:p>
            <a:r>
              <a:rPr lang="en-GB" sz="3200" dirty="0"/>
              <a:t>AYA </a:t>
            </a:r>
            <a:r>
              <a:rPr lang="en-GB" sz="3200" dirty="0" err="1"/>
              <a:t>kankerpatiënten</a:t>
            </a:r>
            <a:r>
              <a:rPr lang="en-GB" sz="3200" dirty="0"/>
              <a:t> met </a:t>
            </a:r>
            <a:r>
              <a:rPr lang="en-GB" sz="3200" dirty="0" err="1"/>
              <a:t>een</a:t>
            </a:r>
            <a:r>
              <a:rPr lang="en-GB" sz="3200" dirty="0"/>
              <a:t> </a:t>
            </a:r>
            <a:r>
              <a:rPr lang="en-GB" sz="3200" dirty="0" err="1"/>
              <a:t>onzekere</a:t>
            </a:r>
            <a:r>
              <a:rPr lang="en-GB" sz="3200" dirty="0"/>
              <a:t> of </a:t>
            </a:r>
            <a:r>
              <a:rPr lang="en-GB" sz="3200" dirty="0" err="1"/>
              <a:t>slechte</a:t>
            </a:r>
            <a:r>
              <a:rPr lang="en-GB" sz="3200" dirty="0"/>
              <a:t> prognose </a:t>
            </a:r>
          </a:p>
        </p:txBody>
      </p:sp>
      <p:sp>
        <p:nvSpPr>
          <p:cNvPr id="8" name="Content Placeholder 7"/>
          <p:cNvSpPr>
            <a:spLocks noGrp="1"/>
          </p:cNvSpPr>
          <p:nvPr>
            <p:ph idx="1"/>
          </p:nvPr>
        </p:nvSpPr>
        <p:spPr>
          <a:xfrm>
            <a:off x="838200" y="1825625"/>
            <a:ext cx="10515600" cy="4767680"/>
          </a:xfrm>
        </p:spPr>
        <p:txBody>
          <a:bodyPr>
            <a:normAutofit fontScale="92500" lnSpcReduction="20000"/>
          </a:bodyPr>
          <a:lstStyle/>
          <a:p>
            <a:pPr marL="0" indent="0">
              <a:buNone/>
            </a:pPr>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sz="2600" dirty="0"/>
          </a:p>
          <a:p>
            <a:pPr marL="0" indent="0">
              <a:buNone/>
            </a:pPr>
            <a:br>
              <a:rPr lang="en-GB" sz="1900" dirty="0"/>
            </a:br>
            <a:r>
              <a:rPr lang="en-GB" sz="1900" dirty="0"/>
              <a:t>Milou Reuvers, PhD student</a:t>
            </a:r>
          </a:p>
          <a:p>
            <a:pPr marL="0" indent="0">
              <a:buNone/>
            </a:pPr>
            <a:r>
              <a:rPr lang="en-GB" sz="1900" dirty="0" err="1"/>
              <a:t>Nederlands</a:t>
            </a:r>
            <a:r>
              <a:rPr lang="en-GB" sz="1900" dirty="0"/>
              <a:t> </a:t>
            </a:r>
            <a:r>
              <a:rPr lang="en-GB" sz="1900" dirty="0" err="1"/>
              <a:t>Kanker</a:t>
            </a:r>
            <a:r>
              <a:rPr lang="en-GB" sz="1900" dirty="0"/>
              <a:t> </a:t>
            </a:r>
            <a:r>
              <a:rPr lang="en-GB" sz="1900" dirty="0" err="1"/>
              <a:t>Instituut</a:t>
            </a:r>
            <a:r>
              <a:rPr lang="en-GB" sz="1900" dirty="0"/>
              <a:t> (NKI) – Antoni van Leeuwenhoek </a:t>
            </a:r>
            <a:r>
              <a:rPr lang="en-GB" sz="1900" dirty="0" err="1"/>
              <a:t>Ziekenhuis</a:t>
            </a:r>
            <a:r>
              <a:rPr lang="en-GB" sz="1900" dirty="0"/>
              <a:t> (AVL)</a:t>
            </a:r>
          </a:p>
        </p:txBody>
      </p:sp>
      <p:sp>
        <p:nvSpPr>
          <p:cNvPr id="9" name="Title 6"/>
          <p:cNvSpPr txBox="1">
            <a:spLocks/>
          </p:cNvSpPr>
          <p:nvPr/>
        </p:nvSpPr>
        <p:spPr>
          <a:xfrm>
            <a:off x="2331112" y="920123"/>
            <a:ext cx="902268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691F73"/>
                </a:solidFill>
                <a:latin typeface="Arial" panose="020B0604020202020204" pitchFamily="34" charset="0"/>
                <a:ea typeface="+mj-ea"/>
                <a:cs typeface="Arial" panose="020B0604020202020204" pitchFamily="34" charset="0"/>
              </a:defRPr>
            </a:lvl1pPr>
          </a:lstStyle>
          <a:p>
            <a:endParaRPr lang="en-GB" sz="2800" b="0" dirty="0"/>
          </a:p>
        </p:txBody>
      </p:sp>
      <p:pic>
        <p:nvPicPr>
          <p:cNvPr id="3" name="Afbeelding 2">
            <a:extLst>
              <a:ext uri="{FF2B5EF4-FFF2-40B4-BE49-F238E27FC236}">
                <a16:creationId xmlns:a16="http://schemas.microsoft.com/office/drawing/2014/main" id="{102515CF-F419-0E53-63BB-B6473790B194}"/>
              </a:ext>
            </a:extLst>
          </p:cNvPr>
          <p:cNvPicPr>
            <a:picLocks noChangeAspect="1"/>
          </p:cNvPicPr>
          <p:nvPr/>
        </p:nvPicPr>
        <p:blipFill>
          <a:blip r:embed="rId3"/>
          <a:stretch>
            <a:fillRect/>
          </a:stretch>
        </p:blipFill>
        <p:spPr>
          <a:xfrm>
            <a:off x="5676900" y="1483632"/>
            <a:ext cx="4142537" cy="3890736"/>
          </a:xfrm>
          <a:prstGeom prst="rect">
            <a:avLst/>
          </a:prstGeom>
        </p:spPr>
      </p:pic>
      <p:pic>
        <p:nvPicPr>
          <p:cNvPr id="4" name="Picture 1">
            <a:extLst>
              <a:ext uri="{FF2B5EF4-FFF2-40B4-BE49-F238E27FC236}">
                <a16:creationId xmlns:a16="http://schemas.microsoft.com/office/drawing/2014/main" id="{E9572FAA-C87B-5091-DC36-2BBD031F5648}"/>
              </a:ext>
            </a:extLst>
          </p:cNvPr>
          <p:cNvPicPr>
            <a:picLocks noChangeAspect="1"/>
          </p:cNvPicPr>
          <p:nvPr/>
        </p:nvPicPr>
        <p:blipFill rotWithShape="1">
          <a:blip r:embed="rId4"/>
          <a:srcRect r="24921"/>
          <a:stretch/>
        </p:blipFill>
        <p:spPr>
          <a:xfrm>
            <a:off x="1244982" y="1483632"/>
            <a:ext cx="4536908" cy="1830623"/>
          </a:xfrm>
          <a:prstGeom prst="rect">
            <a:avLst/>
          </a:prstGeom>
        </p:spPr>
      </p:pic>
      <p:pic>
        <p:nvPicPr>
          <p:cNvPr id="5" name="Picture 5">
            <a:extLst>
              <a:ext uri="{FF2B5EF4-FFF2-40B4-BE49-F238E27FC236}">
                <a16:creationId xmlns:a16="http://schemas.microsoft.com/office/drawing/2014/main" id="{E09DB629-45FC-A19D-DBEE-EC47F7D3797E}"/>
              </a:ext>
            </a:extLst>
          </p:cNvPr>
          <p:cNvPicPr>
            <a:picLocks noChangeAspect="1"/>
          </p:cNvPicPr>
          <p:nvPr/>
        </p:nvPicPr>
        <p:blipFill>
          <a:blip r:embed="rId5"/>
          <a:stretch>
            <a:fillRect/>
          </a:stretch>
        </p:blipFill>
        <p:spPr>
          <a:xfrm>
            <a:off x="1241988" y="3314255"/>
            <a:ext cx="4434912" cy="2060113"/>
          </a:xfrm>
          <a:prstGeom prst="rect">
            <a:avLst/>
          </a:prstGeom>
        </p:spPr>
      </p:pic>
    </p:spTree>
    <p:extLst>
      <p:ext uri="{BB962C8B-B14F-4D97-AF65-F5344CB8AC3E}">
        <p14:creationId xmlns:p14="http://schemas.microsoft.com/office/powerpoint/2010/main" val="3450975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284E516-0252-405C-B3E0-20D4F695E06E}"/>
              </a:ext>
            </a:extLst>
          </p:cNvPr>
          <p:cNvSpPr>
            <a:spLocks noGrp="1"/>
          </p:cNvSpPr>
          <p:nvPr>
            <p:ph type="title"/>
          </p:nvPr>
        </p:nvSpPr>
        <p:spPr>
          <a:xfrm>
            <a:off x="841931" y="295596"/>
            <a:ext cx="8415363" cy="897810"/>
          </a:xfrm>
        </p:spPr>
        <p:txBody>
          <a:bodyPr>
            <a:normAutofit fontScale="90000"/>
          </a:bodyPr>
          <a:lstStyle/>
          <a:p>
            <a:r>
              <a:rPr lang="en-US" sz="3200" dirty="0" err="1"/>
              <a:t>Welke</a:t>
            </a:r>
            <a:r>
              <a:rPr lang="en-US" sz="3200" dirty="0"/>
              <a:t> </a:t>
            </a:r>
            <a:r>
              <a:rPr lang="en-US" sz="3200" dirty="0" err="1"/>
              <a:t>patienten</a:t>
            </a:r>
            <a:r>
              <a:rPr lang="en-US" sz="3200" dirty="0"/>
              <a:t> </a:t>
            </a:r>
            <a:r>
              <a:rPr lang="en-US" sz="3200" dirty="0" err="1"/>
              <a:t>vallen</a:t>
            </a:r>
            <a:r>
              <a:rPr lang="en-US" sz="3200" dirty="0"/>
              <a:t> </a:t>
            </a:r>
            <a:r>
              <a:rPr lang="en-US" sz="3200" dirty="0" err="1"/>
              <a:t>binnen</a:t>
            </a:r>
            <a:r>
              <a:rPr lang="en-US" sz="3200" dirty="0"/>
              <a:t> de </a:t>
            </a:r>
            <a:r>
              <a:rPr lang="en-US" sz="3200" dirty="0" err="1"/>
              <a:t>doelgroep</a:t>
            </a:r>
            <a:r>
              <a:rPr lang="en-US" sz="3200" dirty="0"/>
              <a:t>?</a:t>
            </a:r>
            <a:br>
              <a:rPr lang="en-US" sz="3200" dirty="0"/>
            </a:br>
            <a:r>
              <a:rPr lang="en-US" sz="2000" dirty="0" err="1">
                <a:solidFill>
                  <a:schemeClr val="tx1"/>
                </a:solidFill>
              </a:rPr>
              <a:t>Bron</a:t>
            </a:r>
            <a:r>
              <a:rPr lang="en-US" sz="2000" dirty="0">
                <a:solidFill>
                  <a:schemeClr val="tx1"/>
                </a:solidFill>
              </a:rPr>
              <a:t>: https://</a:t>
            </a:r>
            <a:r>
              <a:rPr lang="en-US" sz="2000" dirty="0" err="1">
                <a:solidFill>
                  <a:schemeClr val="tx1"/>
                </a:solidFill>
              </a:rPr>
              <a:t>jnccn.org</a:t>
            </a:r>
            <a:r>
              <a:rPr lang="en-US" sz="2000" dirty="0">
                <a:solidFill>
                  <a:schemeClr val="tx1"/>
                </a:solidFill>
              </a:rPr>
              <a:t>/view/journals/</a:t>
            </a:r>
            <a:r>
              <a:rPr lang="en-US" sz="2000" dirty="0" err="1">
                <a:solidFill>
                  <a:schemeClr val="tx1"/>
                </a:solidFill>
              </a:rPr>
              <a:t>jnccn</a:t>
            </a:r>
            <a:r>
              <a:rPr lang="en-US" sz="2000" dirty="0">
                <a:solidFill>
                  <a:schemeClr val="tx1"/>
                </a:solidFill>
              </a:rPr>
              <a:t>/19/3/article-p240.xml</a:t>
            </a:r>
            <a:endParaRPr lang="nl-NL" sz="2000" dirty="0">
              <a:solidFill>
                <a:schemeClr val="tx1"/>
              </a:solidFill>
            </a:endParaRPr>
          </a:p>
        </p:txBody>
      </p:sp>
      <p:sp>
        <p:nvSpPr>
          <p:cNvPr id="13" name="Text Placeholder 12">
            <a:extLst>
              <a:ext uri="{FF2B5EF4-FFF2-40B4-BE49-F238E27FC236}">
                <a16:creationId xmlns:a16="http://schemas.microsoft.com/office/drawing/2014/main" id="{E4A768A1-0CD0-45E6-9D09-A5F56D38BEC5}"/>
              </a:ext>
            </a:extLst>
          </p:cNvPr>
          <p:cNvSpPr>
            <a:spLocks noGrp="1"/>
          </p:cNvSpPr>
          <p:nvPr>
            <p:ph type="body" sz="quarter" idx="12"/>
          </p:nvPr>
        </p:nvSpPr>
        <p:spPr>
          <a:xfrm>
            <a:off x="840979" y="1741103"/>
            <a:ext cx="10944225" cy="2706397"/>
          </a:xfrm>
        </p:spPr>
        <p:txBody>
          <a:bodyPr>
            <a:normAutofit/>
          </a:bodyPr>
          <a:lstStyle/>
          <a:p>
            <a:pPr marL="0" indent="0">
              <a:buNone/>
              <a:defRPr/>
            </a:pPr>
            <a:r>
              <a:rPr lang="en-US" altLang="nl-NL" b="1" dirty="0">
                <a:solidFill>
                  <a:srgbClr val="131A3B"/>
                </a:solidFill>
              </a:rPr>
              <a:t>In Nederland </a:t>
            </a:r>
            <a:r>
              <a:rPr lang="en-US" altLang="nl-NL" b="1" dirty="0" err="1">
                <a:solidFill>
                  <a:srgbClr val="131A3B"/>
                </a:solidFill>
              </a:rPr>
              <a:t>leeft</a:t>
            </a:r>
            <a:r>
              <a:rPr lang="en-US" altLang="nl-NL" b="1" dirty="0">
                <a:solidFill>
                  <a:srgbClr val="131A3B"/>
                </a:solidFill>
              </a:rPr>
              <a:t> </a:t>
            </a:r>
            <a:r>
              <a:rPr lang="en-US" altLang="nl-NL" b="1" dirty="0" err="1">
                <a:solidFill>
                  <a:srgbClr val="131A3B"/>
                </a:solidFill>
              </a:rPr>
              <a:t>ongeveer</a:t>
            </a:r>
            <a:r>
              <a:rPr lang="en-US" altLang="nl-NL" b="1" dirty="0">
                <a:solidFill>
                  <a:srgbClr val="131A3B"/>
                </a:solidFill>
              </a:rPr>
              <a:t> 20% van alle AYA </a:t>
            </a:r>
            <a:r>
              <a:rPr lang="en-US" altLang="nl-NL" b="1" dirty="0" err="1">
                <a:solidFill>
                  <a:srgbClr val="131A3B"/>
                </a:solidFill>
              </a:rPr>
              <a:t>patiënten</a:t>
            </a:r>
            <a:r>
              <a:rPr lang="en-US" altLang="nl-NL" b="1" dirty="0">
                <a:solidFill>
                  <a:srgbClr val="131A3B"/>
                </a:solidFill>
              </a:rPr>
              <a:t> met </a:t>
            </a:r>
            <a:r>
              <a:rPr lang="en-US" altLang="nl-NL" b="1" dirty="0" err="1">
                <a:solidFill>
                  <a:srgbClr val="131A3B"/>
                </a:solidFill>
              </a:rPr>
              <a:t>een</a:t>
            </a:r>
            <a:r>
              <a:rPr lang="en-US" altLang="nl-NL" b="1" dirty="0">
                <a:solidFill>
                  <a:srgbClr val="131A3B"/>
                </a:solidFill>
              </a:rPr>
              <a:t> </a:t>
            </a:r>
            <a:r>
              <a:rPr lang="en-US" altLang="nl-NL" b="1" dirty="0" err="1">
                <a:solidFill>
                  <a:srgbClr val="131A3B"/>
                </a:solidFill>
              </a:rPr>
              <a:t>onzekere</a:t>
            </a:r>
            <a:r>
              <a:rPr lang="en-US" altLang="nl-NL" b="1" dirty="0">
                <a:solidFill>
                  <a:srgbClr val="131A3B"/>
                </a:solidFill>
              </a:rPr>
              <a:t> of </a:t>
            </a:r>
            <a:r>
              <a:rPr lang="en-US" altLang="nl-NL" b="1" dirty="0" err="1">
                <a:solidFill>
                  <a:srgbClr val="131A3B"/>
                </a:solidFill>
              </a:rPr>
              <a:t>slechte</a:t>
            </a:r>
            <a:r>
              <a:rPr lang="en-US" altLang="nl-NL" b="1" dirty="0">
                <a:solidFill>
                  <a:srgbClr val="131A3B"/>
                </a:solidFill>
              </a:rPr>
              <a:t> prognose:</a:t>
            </a:r>
          </a:p>
          <a:p>
            <a:pPr>
              <a:buFont typeface="Courier New" panose="02070309020205020404" pitchFamily="49" charset="0"/>
              <a:buChar char="o"/>
              <a:defRPr/>
            </a:pPr>
            <a:r>
              <a:rPr lang="en-US" altLang="nl-NL" dirty="0" err="1">
                <a:solidFill>
                  <a:srgbClr val="131A3B"/>
                </a:solidFill>
              </a:rPr>
              <a:t>Pati</a:t>
            </a:r>
            <a:r>
              <a:rPr lang="en-US" dirty="0" err="1"/>
              <a:t>ë</a:t>
            </a:r>
            <a:r>
              <a:rPr lang="en-US" altLang="nl-NL" dirty="0" err="1">
                <a:solidFill>
                  <a:srgbClr val="131A3B"/>
                </a:solidFill>
              </a:rPr>
              <a:t>nten</a:t>
            </a:r>
            <a:r>
              <a:rPr lang="en-US" altLang="nl-NL" dirty="0">
                <a:solidFill>
                  <a:srgbClr val="131A3B"/>
                </a:solidFill>
              </a:rPr>
              <a:t> </a:t>
            </a:r>
            <a:r>
              <a:rPr lang="en-US" altLang="nl-NL" dirty="0" err="1">
                <a:solidFill>
                  <a:srgbClr val="131A3B"/>
                </a:solidFill>
              </a:rPr>
              <a:t>krijgen</a:t>
            </a:r>
            <a:r>
              <a:rPr lang="en-US" altLang="nl-NL" dirty="0">
                <a:solidFill>
                  <a:srgbClr val="131A3B"/>
                </a:solidFill>
              </a:rPr>
              <a:t> </a:t>
            </a:r>
            <a:r>
              <a:rPr lang="en-US" altLang="nl-NL" dirty="0" err="1">
                <a:solidFill>
                  <a:srgbClr val="131A3B"/>
                </a:solidFill>
              </a:rPr>
              <a:t>hun</a:t>
            </a:r>
            <a:r>
              <a:rPr lang="en-US" altLang="nl-NL" dirty="0">
                <a:solidFill>
                  <a:srgbClr val="131A3B"/>
                </a:solidFill>
              </a:rPr>
              <a:t> diagnose </a:t>
            </a:r>
            <a:r>
              <a:rPr lang="en-US" altLang="nl-NL" dirty="0" err="1">
                <a:solidFill>
                  <a:srgbClr val="131A3B"/>
                </a:solidFill>
              </a:rPr>
              <a:t>tussen</a:t>
            </a:r>
            <a:r>
              <a:rPr lang="en-US" altLang="nl-NL" dirty="0">
                <a:solidFill>
                  <a:srgbClr val="131A3B"/>
                </a:solidFill>
              </a:rPr>
              <a:t> 18 </a:t>
            </a:r>
            <a:r>
              <a:rPr lang="en-US" altLang="nl-NL" dirty="0" err="1">
                <a:solidFill>
                  <a:srgbClr val="131A3B"/>
                </a:solidFill>
              </a:rPr>
              <a:t>en</a:t>
            </a:r>
            <a:r>
              <a:rPr lang="en-US" altLang="nl-NL" dirty="0">
                <a:solidFill>
                  <a:srgbClr val="131A3B"/>
                </a:solidFill>
              </a:rPr>
              <a:t> 39 </a:t>
            </a:r>
            <a:r>
              <a:rPr lang="en-US" altLang="nl-NL" dirty="0" err="1">
                <a:solidFill>
                  <a:srgbClr val="131A3B"/>
                </a:solidFill>
              </a:rPr>
              <a:t>jaar</a:t>
            </a:r>
            <a:r>
              <a:rPr lang="en-US" altLang="nl-NL" dirty="0">
                <a:solidFill>
                  <a:srgbClr val="131A3B"/>
                </a:solidFill>
              </a:rPr>
              <a:t> oud</a:t>
            </a:r>
          </a:p>
          <a:p>
            <a:pPr>
              <a:buFont typeface="Courier New" panose="02070309020205020404" pitchFamily="49" charset="0"/>
              <a:buChar char="o"/>
              <a:defRPr/>
            </a:pPr>
            <a:r>
              <a:rPr lang="en-US" altLang="nl-NL" dirty="0" err="1">
                <a:solidFill>
                  <a:srgbClr val="131A3B"/>
                </a:solidFill>
              </a:rPr>
              <a:t>Pati</a:t>
            </a:r>
            <a:r>
              <a:rPr lang="en-US" dirty="0" err="1"/>
              <a:t>ë</a:t>
            </a:r>
            <a:r>
              <a:rPr lang="en-US" altLang="nl-NL" dirty="0" err="1">
                <a:solidFill>
                  <a:srgbClr val="131A3B"/>
                </a:solidFill>
              </a:rPr>
              <a:t>nten</a:t>
            </a:r>
            <a:r>
              <a:rPr lang="en-US" altLang="nl-NL" dirty="0">
                <a:solidFill>
                  <a:srgbClr val="131A3B"/>
                </a:solidFill>
              </a:rPr>
              <a:t> </a:t>
            </a:r>
            <a:r>
              <a:rPr lang="en-US" altLang="nl-NL" dirty="0" err="1">
                <a:solidFill>
                  <a:srgbClr val="131A3B"/>
                </a:solidFill>
              </a:rPr>
              <a:t>hebben</a:t>
            </a:r>
            <a:r>
              <a:rPr lang="en-US" altLang="nl-NL" dirty="0">
                <a:solidFill>
                  <a:srgbClr val="131A3B"/>
                </a:solidFill>
              </a:rPr>
              <a:t> </a:t>
            </a:r>
            <a:r>
              <a:rPr lang="en-US" altLang="nl-NL" dirty="0" err="1">
                <a:solidFill>
                  <a:srgbClr val="131A3B"/>
                </a:solidFill>
              </a:rPr>
              <a:t>een</a:t>
            </a:r>
            <a:r>
              <a:rPr lang="en-US" altLang="nl-NL" dirty="0">
                <a:solidFill>
                  <a:srgbClr val="131A3B"/>
                </a:solidFill>
              </a:rPr>
              <a:t> </a:t>
            </a:r>
            <a:r>
              <a:rPr lang="en-US" altLang="nl-NL" dirty="0" err="1">
                <a:solidFill>
                  <a:srgbClr val="131A3B"/>
                </a:solidFill>
              </a:rPr>
              <a:t>gevorderde</a:t>
            </a:r>
            <a:r>
              <a:rPr lang="en-US" altLang="nl-NL" dirty="0">
                <a:solidFill>
                  <a:srgbClr val="131A3B"/>
                </a:solidFill>
              </a:rPr>
              <a:t> </a:t>
            </a:r>
            <a:r>
              <a:rPr lang="en-US" altLang="nl-NL" dirty="0" err="1">
                <a:solidFill>
                  <a:srgbClr val="131A3B"/>
                </a:solidFill>
              </a:rPr>
              <a:t>kanker</a:t>
            </a:r>
            <a:r>
              <a:rPr lang="en-US" altLang="nl-NL" dirty="0">
                <a:solidFill>
                  <a:srgbClr val="131A3B"/>
                </a:solidFill>
              </a:rPr>
              <a:t> (</a:t>
            </a:r>
            <a:r>
              <a:rPr lang="en-US" altLang="nl-NL" dirty="0" err="1">
                <a:solidFill>
                  <a:srgbClr val="131A3B"/>
                </a:solidFill>
              </a:rPr>
              <a:t>bijvoorbeeld</a:t>
            </a:r>
            <a:r>
              <a:rPr lang="en-US" altLang="nl-NL" dirty="0">
                <a:solidFill>
                  <a:srgbClr val="131A3B"/>
                </a:solidFill>
              </a:rPr>
              <a:t> stadium IV, </a:t>
            </a:r>
            <a:r>
              <a:rPr lang="en-US" altLang="nl-NL" dirty="0" err="1">
                <a:solidFill>
                  <a:srgbClr val="131A3B"/>
                </a:solidFill>
              </a:rPr>
              <a:t>gemetastaseerde</a:t>
            </a:r>
            <a:r>
              <a:rPr lang="en-US" altLang="nl-NL" dirty="0">
                <a:solidFill>
                  <a:srgbClr val="131A3B"/>
                </a:solidFill>
              </a:rPr>
              <a:t> </a:t>
            </a:r>
            <a:r>
              <a:rPr lang="en-US" altLang="nl-NL" dirty="0" err="1">
                <a:solidFill>
                  <a:srgbClr val="131A3B"/>
                </a:solidFill>
              </a:rPr>
              <a:t>ziekte</a:t>
            </a:r>
            <a:r>
              <a:rPr lang="en-US" altLang="nl-NL" dirty="0">
                <a:solidFill>
                  <a:srgbClr val="131A3B"/>
                </a:solidFill>
              </a:rPr>
              <a:t> of </a:t>
            </a:r>
            <a:r>
              <a:rPr lang="en-US" altLang="nl-NL" dirty="0" err="1">
                <a:solidFill>
                  <a:srgbClr val="131A3B"/>
                </a:solidFill>
              </a:rPr>
              <a:t>laaggradig</a:t>
            </a:r>
            <a:r>
              <a:rPr lang="en-US" altLang="nl-NL" dirty="0">
                <a:solidFill>
                  <a:srgbClr val="131A3B"/>
                </a:solidFill>
              </a:rPr>
              <a:t> </a:t>
            </a:r>
            <a:r>
              <a:rPr lang="en-US" altLang="nl-NL" dirty="0" err="1">
                <a:solidFill>
                  <a:srgbClr val="131A3B"/>
                </a:solidFill>
              </a:rPr>
              <a:t>glioom</a:t>
            </a:r>
            <a:r>
              <a:rPr lang="en-US" altLang="nl-NL" dirty="0">
                <a:solidFill>
                  <a:srgbClr val="131A3B"/>
                </a:solidFill>
              </a:rPr>
              <a:t>)</a:t>
            </a:r>
          </a:p>
          <a:p>
            <a:pPr>
              <a:buFont typeface="Courier New" panose="02070309020205020404" pitchFamily="49" charset="0"/>
              <a:buChar char="o"/>
              <a:defRPr/>
            </a:pPr>
            <a:r>
              <a:rPr lang="en-US" altLang="nl-NL" dirty="0" err="1">
                <a:solidFill>
                  <a:srgbClr val="131A3B"/>
                </a:solidFill>
              </a:rPr>
              <a:t>Pati</a:t>
            </a:r>
            <a:r>
              <a:rPr lang="en-US" dirty="0" err="1"/>
              <a:t>ë</a:t>
            </a:r>
            <a:r>
              <a:rPr lang="en-US" altLang="nl-NL" dirty="0" err="1">
                <a:solidFill>
                  <a:srgbClr val="131A3B"/>
                </a:solidFill>
              </a:rPr>
              <a:t>nten</a:t>
            </a:r>
            <a:r>
              <a:rPr lang="en-US" altLang="nl-NL" dirty="0">
                <a:solidFill>
                  <a:srgbClr val="131A3B"/>
                </a:solidFill>
              </a:rPr>
              <a:t> </a:t>
            </a:r>
            <a:r>
              <a:rPr lang="en-US" altLang="nl-NL" dirty="0" err="1">
                <a:solidFill>
                  <a:srgbClr val="131A3B"/>
                </a:solidFill>
              </a:rPr>
              <a:t>zullen</a:t>
            </a:r>
            <a:r>
              <a:rPr lang="en-US" altLang="nl-NL" dirty="0">
                <a:solidFill>
                  <a:srgbClr val="131A3B"/>
                </a:solidFill>
              </a:rPr>
              <a:t> (</a:t>
            </a:r>
            <a:r>
              <a:rPr lang="en-US" altLang="nl-NL" dirty="0" err="1">
                <a:solidFill>
                  <a:srgbClr val="131A3B"/>
                </a:solidFill>
              </a:rPr>
              <a:t>waarschijnlijk</a:t>
            </a:r>
            <a:r>
              <a:rPr lang="en-US" altLang="nl-NL" dirty="0">
                <a:solidFill>
                  <a:srgbClr val="131A3B"/>
                </a:solidFill>
              </a:rPr>
              <a:t>) </a:t>
            </a:r>
            <a:r>
              <a:rPr lang="en-US" altLang="nl-NL" dirty="0" err="1">
                <a:solidFill>
                  <a:srgbClr val="131A3B"/>
                </a:solidFill>
              </a:rPr>
              <a:t>vroegtijdig</a:t>
            </a:r>
            <a:r>
              <a:rPr lang="en-US" altLang="nl-NL" dirty="0">
                <a:solidFill>
                  <a:srgbClr val="131A3B"/>
                </a:solidFill>
              </a:rPr>
              <a:t> </a:t>
            </a:r>
            <a:r>
              <a:rPr lang="en-US" altLang="nl-NL" dirty="0" err="1">
                <a:solidFill>
                  <a:srgbClr val="131A3B"/>
                </a:solidFill>
              </a:rPr>
              <a:t>komen</a:t>
            </a:r>
            <a:r>
              <a:rPr lang="en-US" altLang="nl-NL" dirty="0">
                <a:solidFill>
                  <a:srgbClr val="131A3B"/>
                </a:solidFill>
              </a:rPr>
              <a:t> </a:t>
            </a:r>
            <a:r>
              <a:rPr lang="en-US" altLang="nl-NL" dirty="0" err="1">
                <a:solidFill>
                  <a:srgbClr val="131A3B"/>
                </a:solidFill>
              </a:rPr>
              <a:t>te</a:t>
            </a:r>
            <a:r>
              <a:rPr lang="en-US" altLang="nl-NL" dirty="0">
                <a:solidFill>
                  <a:srgbClr val="131A3B"/>
                </a:solidFill>
              </a:rPr>
              <a:t> </a:t>
            </a:r>
            <a:r>
              <a:rPr lang="en-US" altLang="nl-NL" dirty="0" err="1">
                <a:solidFill>
                  <a:srgbClr val="131A3B"/>
                </a:solidFill>
              </a:rPr>
              <a:t>overlijden</a:t>
            </a:r>
            <a:r>
              <a:rPr lang="en-US" altLang="nl-NL" dirty="0">
                <a:solidFill>
                  <a:srgbClr val="131A3B"/>
                </a:solidFill>
              </a:rPr>
              <a:t> </a:t>
            </a:r>
            <a:r>
              <a:rPr lang="en-US" altLang="nl-NL" dirty="0" err="1">
                <a:solidFill>
                  <a:srgbClr val="131A3B"/>
                </a:solidFill>
              </a:rPr>
              <a:t>aan</a:t>
            </a:r>
            <a:r>
              <a:rPr lang="en-US" altLang="nl-NL" dirty="0">
                <a:solidFill>
                  <a:srgbClr val="131A3B"/>
                </a:solidFill>
              </a:rPr>
              <a:t> </a:t>
            </a:r>
            <a:r>
              <a:rPr lang="en-US" altLang="nl-NL" dirty="0" err="1">
                <a:solidFill>
                  <a:srgbClr val="131A3B"/>
                </a:solidFill>
              </a:rPr>
              <a:t>hun</a:t>
            </a:r>
            <a:r>
              <a:rPr lang="en-US" altLang="nl-NL" dirty="0">
                <a:solidFill>
                  <a:srgbClr val="131A3B"/>
                </a:solidFill>
              </a:rPr>
              <a:t> </a:t>
            </a:r>
            <a:r>
              <a:rPr lang="en-US" altLang="nl-NL" dirty="0" err="1">
                <a:solidFill>
                  <a:srgbClr val="131A3B"/>
                </a:solidFill>
              </a:rPr>
              <a:t>ziekte</a:t>
            </a:r>
            <a:r>
              <a:rPr lang="en-US" altLang="nl-NL" dirty="0">
                <a:solidFill>
                  <a:srgbClr val="131A3B"/>
                </a:solidFill>
              </a:rPr>
              <a:t>, maar </a:t>
            </a:r>
            <a:r>
              <a:rPr lang="en-US" altLang="nl-NL" dirty="0" err="1">
                <a:solidFill>
                  <a:srgbClr val="131A3B"/>
                </a:solidFill>
              </a:rPr>
              <a:t>niet</a:t>
            </a:r>
            <a:r>
              <a:rPr lang="en-US" altLang="nl-NL" dirty="0">
                <a:solidFill>
                  <a:srgbClr val="131A3B"/>
                </a:solidFill>
              </a:rPr>
              <a:t> op de </a:t>
            </a:r>
            <a:r>
              <a:rPr lang="en-US" altLang="nl-NL" dirty="0" err="1">
                <a:solidFill>
                  <a:srgbClr val="131A3B"/>
                </a:solidFill>
              </a:rPr>
              <a:t>korte</a:t>
            </a:r>
            <a:r>
              <a:rPr lang="en-US" altLang="nl-NL" dirty="0">
                <a:solidFill>
                  <a:srgbClr val="131A3B"/>
                </a:solidFill>
              </a:rPr>
              <a:t> </a:t>
            </a:r>
            <a:r>
              <a:rPr lang="en-US" altLang="nl-NL" dirty="0" err="1">
                <a:solidFill>
                  <a:srgbClr val="131A3B"/>
                </a:solidFill>
              </a:rPr>
              <a:t>termijn</a:t>
            </a:r>
            <a:r>
              <a:rPr lang="en-US" altLang="nl-NL" sz="2600" dirty="0">
                <a:solidFill>
                  <a:srgbClr val="131A3B"/>
                </a:solidFill>
              </a:rPr>
              <a:t>	</a:t>
            </a:r>
            <a:endParaRPr lang="nl-NL" sz="2600" dirty="0">
              <a:solidFill>
                <a:srgbClr val="131A3B"/>
              </a:solidFill>
            </a:endParaRPr>
          </a:p>
        </p:txBody>
      </p:sp>
      <p:sp>
        <p:nvSpPr>
          <p:cNvPr id="3" name="Rectangle 14">
            <a:extLst>
              <a:ext uri="{FF2B5EF4-FFF2-40B4-BE49-F238E27FC236}">
                <a16:creationId xmlns:a16="http://schemas.microsoft.com/office/drawing/2014/main" id="{FB9EAB67-41D5-3AFB-83B0-3C8114C681B5}"/>
              </a:ext>
            </a:extLst>
          </p:cNvPr>
          <p:cNvSpPr/>
          <p:nvPr/>
        </p:nvSpPr>
        <p:spPr>
          <a:xfrm>
            <a:off x="840979" y="5212888"/>
            <a:ext cx="441848" cy="411728"/>
          </a:xfrm>
          <a:prstGeom prst="rect">
            <a:avLst/>
          </a:prstGeom>
          <a:solidFill>
            <a:srgbClr val="691F73"/>
          </a:solidFill>
          <a:ln>
            <a:solidFill>
              <a:srgbClr val="691F73"/>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dirty="0"/>
              <a:t>1</a:t>
            </a:r>
          </a:p>
        </p:txBody>
      </p:sp>
      <p:sp>
        <p:nvSpPr>
          <p:cNvPr id="5" name="Rectangle 15">
            <a:extLst>
              <a:ext uri="{FF2B5EF4-FFF2-40B4-BE49-F238E27FC236}">
                <a16:creationId xmlns:a16="http://schemas.microsoft.com/office/drawing/2014/main" id="{169995C5-7972-F59C-F5EE-68BE6C2A9AC9}"/>
              </a:ext>
            </a:extLst>
          </p:cNvPr>
          <p:cNvSpPr/>
          <p:nvPr/>
        </p:nvSpPr>
        <p:spPr>
          <a:xfrm>
            <a:off x="1454736" y="5232487"/>
            <a:ext cx="2604046" cy="369332"/>
          </a:xfrm>
          <a:prstGeom prst="rect">
            <a:avLst/>
          </a:prstGeom>
        </p:spPr>
        <p:txBody>
          <a:bodyPr wrap="none">
            <a:spAutoFit/>
          </a:bodyPr>
          <a:lstStyle/>
          <a:p>
            <a:r>
              <a:rPr lang="en-US" dirty="0">
                <a:latin typeface="Arial" panose="020B0604020202020204" pitchFamily="34" charset="0"/>
                <a:cs typeface="Arial" panose="020B0604020202020204" pitchFamily="34" charset="0"/>
              </a:rPr>
              <a:t>‘</a:t>
            </a:r>
            <a:r>
              <a:rPr lang="en-US" dirty="0" err="1">
                <a:latin typeface="Arial" panose="020B0604020202020204" pitchFamily="34" charset="0"/>
                <a:cs typeface="Arial" panose="020B0604020202020204" pitchFamily="34" charset="0"/>
              </a:rPr>
              <a:t>Traditionele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overlevers</a:t>
            </a:r>
            <a:endParaRPr lang="en-US" dirty="0">
              <a:latin typeface="Arial" panose="020B0604020202020204" pitchFamily="34" charset="0"/>
              <a:cs typeface="Arial" panose="020B0604020202020204" pitchFamily="34" charset="0"/>
            </a:endParaRPr>
          </a:p>
        </p:txBody>
      </p:sp>
      <p:sp>
        <p:nvSpPr>
          <p:cNvPr id="6" name="Rectangle 16">
            <a:extLst>
              <a:ext uri="{FF2B5EF4-FFF2-40B4-BE49-F238E27FC236}">
                <a16:creationId xmlns:a16="http://schemas.microsoft.com/office/drawing/2014/main" id="{AA5E82C8-DF2B-3747-A3CD-C187C94CA0E0}"/>
              </a:ext>
            </a:extLst>
          </p:cNvPr>
          <p:cNvSpPr/>
          <p:nvPr/>
        </p:nvSpPr>
        <p:spPr>
          <a:xfrm>
            <a:off x="4207634" y="5211953"/>
            <a:ext cx="442800" cy="410400"/>
          </a:xfrm>
          <a:prstGeom prst="rect">
            <a:avLst/>
          </a:prstGeom>
          <a:solidFill>
            <a:srgbClr val="691F73"/>
          </a:solidFill>
          <a:ln>
            <a:solidFill>
              <a:srgbClr val="691F73"/>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dirty="0"/>
              <a:t>2</a:t>
            </a:r>
          </a:p>
        </p:txBody>
      </p:sp>
      <p:sp>
        <p:nvSpPr>
          <p:cNvPr id="7" name="Rectangle 17">
            <a:extLst>
              <a:ext uri="{FF2B5EF4-FFF2-40B4-BE49-F238E27FC236}">
                <a16:creationId xmlns:a16="http://schemas.microsoft.com/office/drawing/2014/main" id="{8D523265-8952-1F96-5DDC-D5313210BD75}"/>
              </a:ext>
            </a:extLst>
          </p:cNvPr>
          <p:cNvSpPr/>
          <p:nvPr/>
        </p:nvSpPr>
        <p:spPr>
          <a:xfrm>
            <a:off x="4821384" y="5232487"/>
            <a:ext cx="2240742" cy="369332"/>
          </a:xfrm>
          <a:prstGeom prst="rect">
            <a:avLst/>
          </a:prstGeom>
        </p:spPr>
        <p:txBody>
          <a:bodyPr wrap="none">
            <a:spAutoFit/>
          </a:bodyPr>
          <a:lstStyle/>
          <a:p>
            <a:r>
              <a:rPr lang="en-US" dirty="0">
                <a:latin typeface="Arial" panose="020B0604020202020204" pitchFamily="34" charset="0"/>
                <a:cs typeface="Arial" panose="020B0604020202020204" pitchFamily="34" charset="0"/>
              </a:rPr>
              <a:t>‘</a:t>
            </a:r>
            <a:r>
              <a:rPr lang="en-US" dirty="0" err="1">
                <a:latin typeface="Arial" panose="020B0604020202020204" pitchFamily="34" charset="0"/>
                <a:cs typeface="Arial" panose="020B0604020202020204" pitchFamily="34" charset="0"/>
              </a:rPr>
              <a:t>Nieuwe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overlevers</a:t>
            </a:r>
            <a:r>
              <a:rPr lang="en-US" dirty="0">
                <a:latin typeface="Arial" panose="020B0604020202020204" pitchFamily="34" charset="0"/>
                <a:cs typeface="Arial" panose="020B0604020202020204" pitchFamily="34" charset="0"/>
              </a:rPr>
              <a:t> </a:t>
            </a:r>
          </a:p>
        </p:txBody>
      </p:sp>
      <p:sp>
        <p:nvSpPr>
          <p:cNvPr id="8" name="Rectangle 23">
            <a:extLst>
              <a:ext uri="{FF2B5EF4-FFF2-40B4-BE49-F238E27FC236}">
                <a16:creationId xmlns:a16="http://schemas.microsoft.com/office/drawing/2014/main" id="{0FFD2C5D-140D-C4A0-3612-A31229003D60}"/>
              </a:ext>
            </a:extLst>
          </p:cNvPr>
          <p:cNvSpPr/>
          <p:nvPr/>
        </p:nvSpPr>
        <p:spPr>
          <a:xfrm>
            <a:off x="7219807" y="5212974"/>
            <a:ext cx="442800" cy="410400"/>
          </a:xfrm>
          <a:prstGeom prst="rect">
            <a:avLst/>
          </a:prstGeom>
          <a:solidFill>
            <a:srgbClr val="691F73"/>
          </a:solidFill>
          <a:ln>
            <a:solidFill>
              <a:srgbClr val="691F73"/>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GB" dirty="0"/>
              <a:t>3</a:t>
            </a:r>
          </a:p>
        </p:txBody>
      </p:sp>
      <p:sp>
        <p:nvSpPr>
          <p:cNvPr id="9" name="Rectangle 24">
            <a:extLst>
              <a:ext uri="{FF2B5EF4-FFF2-40B4-BE49-F238E27FC236}">
                <a16:creationId xmlns:a16="http://schemas.microsoft.com/office/drawing/2014/main" id="{0866D018-5E4C-6209-F4EE-7117E7BB0E85}"/>
              </a:ext>
            </a:extLst>
          </p:cNvPr>
          <p:cNvSpPr/>
          <p:nvPr/>
        </p:nvSpPr>
        <p:spPr>
          <a:xfrm>
            <a:off x="7662607" y="5232487"/>
            <a:ext cx="4382535" cy="369332"/>
          </a:xfrm>
          <a:prstGeom prst="rect">
            <a:avLst/>
          </a:prstGeom>
        </p:spPr>
        <p:txBody>
          <a:bodyPr wrap="square">
            <a:spAutoFit/>
          </a:bodyPr>
          <a:lstStyle/>
          <a:p>
            <a:r>
              <a:rPr lang="en-US" dirty="0">
                <a:latin typeface="Arial" panose="020B0604020202020204" pitchFamily="34" charset="0"/>
                <a:cs typeface="Arial" panose="020B0604020202020204" pitchFamily="34" charset="0"/>
              </a:rPr>
              <a:t>AYA’s met </a:t>
            </a:r>
            <a:r>
              <a:rPr lang="en-US" dirty="0" err="1">
                <a:latin typeface="Arial" panose="020B0604020202020204" pitchFamily="34" charset="0"/>
                <a:cs typeface="Arial" panose="020B0604020202020204" pitchFamily="34" charset="0"/>
              </a:rPr>
              <a:t>een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laaggradig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glioom</a:t>
            </a:r>
            <a:r>
              <a:rPr lang="en-US" dirty="0">
                <a:latin typeface="Arial" panose="020B0604020202020204" pitchFamily="34" charset="0"/>
                <a:cs typeface="Arial" panose="020B0604020202020204" pitchFamily="34" charset="0"/>
              </a:rPr>
              <a:t> (LGG)</a:t>
            </a:r>
          </a:p>
        </p:txBody>
      </p:sp>
      <p:sp>
        <p:nvSpPr>
          <p:cNvPr id="10" name="TextBox 4">
            <a:extLst>
              <a:ext uri="{FF2B5EF4-FFF2-40B4-BE49-F238E27FC236}">
                <a16:creationId xmlns:a16="http://schemas.microsoft.com/office/drawing/2014/main" id="{BB71E20D-C5C7-62E1-4697-0FDB107011A2}"/>
              </a:ext>
            </a:extLst>
          </p:cNvPr>
          <p:cNvSpPr txBox="1"/>
          <p:nvPr/>
        </p:nvSpPr>
        <p:spPr>
          <a:xfrm>
            <a:off x="4183681" y="4485890"/>
            <a:ext cx="3824637" cy="369332"/>
          </a:xfrm>
          <a:prstGeom prst="rect">
            <a:avLst/>
          </a:prstGeom>
          <a:noFill/>
        </p:spPr>
        <p:txBody>
          <a:bodyPr wrap="none" rtlCol="0">
            <a:spAutoFit/>
          </a:bodyPr>
          <a:lstStyle/>
          <a:p>
            <a:r>
              <a:rPr lang="en-US" b="1" dirty="0" err="1">
                <a:latin typeface="Arial" panose="020B0604020202020204" pitchFamily="34" charset="0"/>
                <a:cs typeface="Arial" panose="020B0604020202020204" pitchFamily="34" charset="0"/>
              </a:rPr>
              <a:t>Wij</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verdelen</a:t>
            </a:r>
            <a:r>
              <a:rPr lang="en-US" b="1" dirty="0">
                <a:latin typeface="Arial" panose="020B0604020202020204" pitchFamily="34" charset="0"/>
                <a:cs typeface="Arial" panose="020B0604020202020204" pitchFamily="34" charset="0"/>
              </a:rPr>
              <a:t> hen in </a:t>
            </a:r>
            <a:r>
              <a:rPr lang="en-US" b="1" dirty="0" err="1">
                <a:latin typeface="Arial" panose="020B0604020202020204" pitchFamily="34" charset="0"/>
                <a:cs typeface="Arial" panose="020B0604020202020204" pitchFamily="34" charset="0"/>
              </a:rPr>
              <a:t>drie</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groepen</a:t>
            </a:r>
            <a:r>
              <a:rPr lang="en-US"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67027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animBg="1"/>
      <p:bldP spid="7" grpId="0"/>
      <p:bldP spid="8" grpId="0" animBg="1"/>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900" dirty="0"/>
              <a:t>INVAYA-</a:t>
            </a:r>
            <a:r>
              <a:rPr lang="en-GB" sz="2900" dirty="0" err="1"/>
              <a:t>studie</a:t>
            </a:r>
            <a:endParaRPr lang="en-GB" sz="2900" dirty="0"/>
          </a:p>
        </p:txBody>
      </p:sp>
      <p:sp>
        <p:nvSpPr>
          <p:cNvPr id="3" name="Content Placeholder 2"/>
          <p:cNvSpPr>
            <a:spLocks noGrp="1"/>
          </p:cNvSpPr>
          <p:nvPr>
            <p:ph idx="1"/>
          </p:nvPr>
        </p:nvSpPr>
        <p:spPr/>
        <p:txBody>
          <a:bodyPr/>
          <a:lstStyle/>
          <a:p>
            <a:pPr marL="0" indent="0">
              <a:buNone/>
            </a:pPr>
            <a:endParaRPr lang="en-GB" dirty="0"/>
          </a:p>
          <a:p>
            <a:pPr marL="0" indent="0">
              <a:buNone/>
            </a:pPr>
            <a:r>
              <a:rPr lang="en-GB" dirty="0" err="1"/>
              <a:t>Diepte</a:t>
            </a:r>
            <a:r>
              <a:rPr lang="en-GB" dirty="0"/>
              <a:t>-interviews </a:t>
            </a:r>
            <a:r>
              <a:rPr lang="en-GB" dirty="0" err="1"/>
              <a:t>zijn</a:t>
            </a:r>
            <a:r>
              <a:rPr lang="en-GB" dirty="0"/>
              <a:t> </a:t>
            </a:r>
            <a:r>
              <a:rPr lang="en-GB" dirty="0" err="1"/>
              <a:t>gehouden</a:t>
            </a:r>
            <a:r>
              <a:rPr lang="en-GB" dirty="0"/>
              <a:t> om </a:t>
            </a:r>
            <a:r>
              <a:rPr lang="en-GB" dirty="0" err="1"/>
              <a:t>inzicht</a:t>
            </a:r>
            <a:r>
              <a:rPr lang="en-GB" dirty="0"/>
              <a:t> </a:t>
            </a:r>
            <a:r>
              <a:rPr lang="en-GB" dirty="0" err="1"/>
              <a:t>te</a:t>
            </a:r>
            <a:r>
              <a:rPr lang="en-GB" dirty="0"/>
              <a:t> </a:t>
            </a:r>
            <a:r>
              <a:rPr lang="en-GB" dirty="0" err="1"/>
              <a:t>krijgen</a:t>
            </a:r>
            <a:r>
              <a:rPr lang="en-GB" dirty="0"/>
              <a:t> in:</a:t>
            </a:r>
          </a:p>
          <a:p>
            <a:pPr marL="0" indent="0">
              <a:buNone/>
            </a:pPr>
            <a:endParaRPr lang="en-GB" dirty="0"/>
          </a:p>
          <a:p>
            <a:pPr marL="0" indent="0">
              <a:buNone/>
            </a:pPr>
            <a:r>
              <a:rPr lang="en-GB" dirty="0"/>
              <a:t>			</a:t>
            </a:r>
          </a:p>
          <a:p>
            <a:pPr marL="0" indent="0">
              <a:buNone/>
            </a:pPr>
            <a:r>
              <a:rPr lang="en-GB" dirty="0"/>
              <a:t>		 </a:t>
            </a: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ACABAB"/>
                </a:solidFill>
                <a:effectLst/>
                <a:uLnTx/>
                <a:uFillTx/>
                <a:latin typeface="Arial" panose="020B0604020202020204" pitchFamily="34" charset="0"/>
                <a:ea typeface="+mn-ea"/>
                <a:cs typeface="Arial" panose="020B0604020202020204" pitchFamily="34" charset="0"/>
              </a:rPr>
              <a:t>INVAYA studie</a:t>
            </a:r>
          </a:p>
        </p:txBody>
      </p:sp>
      <p:sp>
        <p:nvSpPr>
          <p:cNvPr id="8" name="Rounded Rectangle 7"/>
          <p:cNvSpPr/>
          <p:nvPr/>
        </p:nvSpPr>
        <p:spPr>
          <a:xfrm>
            <a:off x="4764245" y="3623861"/>
            <a:ext cx="2635134" cy="1479666"/>
          </a:xfrm>
          <a:prstGeom prst="roundRect">
            <a:avLst/>
          </a:prstGeom>
          <a:solidFill>
            <a:srgbClr val="691F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8382000" y="3624349"/>
            <a:ext cx="2635134" cy="1479666"/>
          </a:xfrm>
          <a:prstGeom prst="roundRect">
            <a:avLst/>
          </a:prstGeom>
          <a:solidFill>
            <a:srgbClr val="691F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1146491" y="3624349"/>
            <a:ext cx="2635134" cy="1479666"/>
          </a:xfrm>
          <a:prstGeom prst="roundRect">
            <a:avLst/>
          </a:prstGeom>
          <a:solidFill>
            <a:srgbClr val="691F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flipH="1">
            <a:off x="2593571" y="3009207"/>
            <a:ext cx="640080" cy="432262"/>
          </a:xfrm>
          <a:prstGeom prst="straightConnector1">
            <a:avLst/>
          </a:prstGeom>
          <a:ln>
            <a:solidFill>
              <a:srgbClr val="6E4973"/>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6021184" y="3009207"/>
            <a:ext cx="0" cy="532015"/>
          </a:xfrm>
          <a:prstGeom prst="straightConnector1">
            <a:avLst/>
          </a:prstGeom>
          <a:ln>
            <a:solidFill>
              <a:srgbClr val="6E4973"/>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8673554" y="3009207"/>
            <a:ext cx="694889" cy="432262"/>
          </a:xfrm>
          <a:prstGeom prst="straightConnector1">
            <a:avLst/>
          </a:prstGeom>
          <a:ln>
            <a:solidFill>
              <a:srgbClr val="6E4973"/>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014153" y="3009207"/>
            <a:ext cx="10158152" cy="0"/>
          </a:xfrm>
          <a:prstGeom prst="line">
            <a:avLst/>
          </a:prstGeom>
          <a:ln>
            <a:solidFill>
              <a:srgbClr val="6E4973"/>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4876107" y="3763529"/>
            <a:ext cx="2434244" cy="1200329"/>
          </a:xfrm>
          <a:prstGeom prst="rect">
            <a:avLst/>
          </a:prstGeom>
          <a:noFill/>
        </p:spPr>
        <p:txBody>
          <a:bodyPr wrap="square" rtlCol="0">
            <a:spAutoFit/>
          </a:bodyPr>
          <a:lstStyle/>
          <a:p>
            <a:pPr algn="ctr"/>
            <a:r>
              <a:rPr lang="en-US" b="1" dirty="0" err="1">
                <a:solidFill>
                  <a:schemeClr val="bg1"/>
                </a:solidFill>
              </a:rPr>
              <a:t>Zorgprofessionals</a:t>
            </a:r>
            <a:endParaRPr lang="en-US" b="1" dirty="0">
              <a:solidFill>
                <a:schemeClr val="bg1"/>
              </a:solidFill>
            </a:endParaRPr>
          </a:p>
          <a:p>
            <a:pPr algn="ctr"/>
            <a:endParaRPr lang="en-US" dirty="0">
              <a:solidFill>
                <a:schemeClr val="bg1"/>
              </a:solidFill>
            </a:endParaRPr>
          </a:p>
          <a:p>
            <a:pPr algn="ctr"/>
            <a:r>
              <a:rPr lang="en-US" dirty="0" err="1">
                <a:solidFill>
                  <a:schemeClr val="bg1"/>
                </a:solidFill>
              </a:rPr>
              <a:t>Uitdagingen</a:t>
            </a:r>
            <a:r>
              <a:rPr lang="en-US" dirty="0">
                <a:solidFill>
                  <a:schemeClr val="bg1"/>
                </a:solidFill>
              </a:rPr>
              <a:t>, </a:t>
            </a:r>
            <a:r>
              <a:rPr lang="en-US" dirty="0" err="1">
                <a:solidFill>
                  <a:schemeClr val="bg1"/>
                </a:solidFill>
              </a:rPr>
              <a:t>ervaringen</a:t>
            </a:r>
            <a:r>
              <a:rPr lang="en-US" dirty="0">
                <a:solidFill>
                  <a:schemeClr val="bg1"/>
                </a:solidFill>
              </a:rPr>
              <a:t> </a:t>
            </a:r>
            <a:r>
              <a:rPr lang="en-US" dirty="0" err="1">
                <a:solidFill>
                  <a:schemeClr val="bg1"/>
                </a:solidFill>
              </a:rPr>
              <a:t>en</a:t>
            </a:r>
            <a:r>
              <a:rPr lang="en-US" dirty="0">
                <a:solidFill>
                  <a:schemeClr val="bg1"/>
                </a:solidFill>
              </a:rPr>
              <a:t> </a:t>
            </a:r>
            <a:r>
              <a:rPr lang="en-US" dirty="0" err="1">
                <a:solidFill>
                  <a:schemeClr val="bg1"/>
                </a:solidFill>
              </a:rPr>
              <a:t>behoeften</a:t>
            </a:r>
            <a:endParaRPr lang="en-US" dirty="0">
              <a:solidFill>
                <a:schemeClr val="bg1"/>
              </a:solidFill>
            </a:endParaRPr>
          </a:p>
        </p:txBody>
      </p:sp>
      <p:sp>
        <p:nvSpPr>
          <p:cNvPr id="27" name="TextBox 26"/>
          <p:cNvSpPr txBox="1"/>
          <p:nvPr/>
        </p:nvSpPr>
        <p:spPr>
          <a:xfrm>
            <a:off x="1246936" y="3764017"/>
            <a:ext cx="2434244" cy="1200329"/>
          </a:xfrm>
          <a:prstGeom prst="rect">
            <a:avLst/>
          </a:prstGeom>
          <a:noFill/>
        </p:spPr>
        <p:txBody>
          <a:bodyPr wrap="square" rtlCol="0">
            <a:spAutoFit/>
          </a:bodyPr>
          <a:lstStyle/>
          <a:p>
            <a:pPr algn="ctr"/>
            <a:r>
              <a:rPr lang="en-US" b="1" dirty="0">
                <a:solidFill>
                  <a:schemeClr val="bg1"/>
                </a:solidFill>
              </a:rPr>
              <a:t>AYA </a:t>
            </a:r>
            <a:r>
              <a:rPr lang="en-US" b="1" dirty="0" err="1">
                <a:solidFill>
                  <a:schemeClr val="bg1"/>
                </a:solidFill>
              </a:rPr>
              <a:t>kankerpatiënten</a:t>
            </a:r>
            <a:endParaRPr lang="en-US" b="1" dirty="0">
              <a:solidFill>
                <a:schemeClr val="bg1"/>
              </a:solidFill>
            </a:endParaRPr>
          </a:p>
          <a:p>
            <a:pPr algn="ctr"/>
            <a:endParaRPr lang="en-US" dirty="0">
              <a:solidFill>
                <a:schemeClr val="bg1"/>
              </a:solidFill>
            </a:endParaRPr>
          </a:p>
          <a:p>
            <a:pPr algn="ctr"/>
            <a:r>
              <a:rPr lang="en-US" dirty="0" err="1">
                <a:solidFill>
                  <a:schemeClr val="bg1"/>
                </a:solidFill>
              </a:rPr>
              <a:t>Uitdagingen</a:t>
            </a:r>
            <a:r>
              <a:rPr lang="en-US" dirty="0">
                <a:solidFill>
                  <a:schemeClr val="bg1"/>
                </a:solidFill>
              </a:rPr>
              <a:t>, coping </a:t>
            </a:r>
            <a:r>
              <a:rPr lang="en-US" dirty="0" err="1">
                <a:solidFill>
                  <a:schemeClr val="bg1"/>
                </a:solidFill>
              </a:rPr>
              <a:t>en</a:t>
            </a:r>
            <a:r>
              <a:rPr lang="en-US" dirty="0">
                <a:solidFill>
                  <a:schemeClr val="bg1"/>
                </a:solidFill>
              </a:rPr>
              <a:t> </a:t>
            </a:r>
            <a:r>
              <a:rPr lang="en-US" dirty="0" err="1">
                <a:solidFill>
                  <a:schemeClr val="bg1"/>
                </a:solidFill>
              </a:rPr>
              <a:t>zorgervaringen</a:t>
            </a:r>
            <a:endParaRPr lang="en-US" dirty="0">
              <a:solidFill>
                <a:schemeClr val="bg1"/>
              </a:solidFill>
            </a:endParaRPr>
          </a:p>
        </p:txBody>
      </p:sp>
      <p:sp>
        <p:nvSpPr>
          <p:cNvPr id="28" name="TextBox 27"/>
          <p:cNvSpPr txBox="1"/>
          <p:nvPr/>
        </p:nvSpPr>
        <p:spPr>
          <a:xfrm>
            <a:off x="8482445" y="3763528"/>
            <a:ext cx="2434244" cy="1200329"/>
          </a:xfrm>
          <a:prstGeom prst="rect">
            <a:avLst/>
          </a:prstGeom>
          <a:noFill/>
        </p:spPr>
        <p:txBody>
          <a:bodyPr wrap="square" rtlCol="0">
            <a:spAutoFit/>
          </a:bodyPr>
          <a:lstStyle/>
          <a:p>
            <a:pPr algn="ctr"/>
            <a:r>
              <a:rPr lang="en-US" b="1" dirty="0" err="1">
                <a:solidFill>
                  <a:schemeClr val="bg1"/>
                </a:solidFill>
              </a:rPr>
              <a:t>Naasten</a:t>
            </a:r>
            <a:r>
              <a:rPr lang="en-US" dirty="0"/>
              <a:t> </a:t>
            </a:r>
          </a:p>
          <a:p>
            <a:pPr algn="ctr"/>
            <a:endParaRPr lang="en-US" dirty="0"/>
          </a:p>
          <a:p>
            <a:pPr algn="ctr"/>
            <a:r>
              <a:rPr lang="en-US" dirty="0" err="1">
                <a:solidFill>
                  <a:schemeClr val="bg1"/>
                </a:solidFill>
              </a:rPr>
              <a:t>Uitdagingen</a:t>
            </a:r>
            <a:r>
              <a:rPr lang="en-US" dirty="0">
                <a:solidFill>
                  <a:schemeClr val="bg1"/>
                </a:solidFill>
              </a:rPr>
              <a:t>, </a:t>
            </a:r>
            <a:r>
              <a:rPr lang="en-US" dirty="0" err="1">
                <a:solidFill>
                  <a:schemeClr val="bg1"/>
                </a:solidFill>
              </a:rPr>
              <a:t>ervaringen</a:t>
            </a:r>
            <a:r>
              <a:rPr lang="en-US" dirty="0">
                <a:solidFill>
                  <a:schemeClr val="bg1"/>
                </a:solidFill>
              </a:rPr>
              <a:t> </a:t>
            </a:r>
            <a:r>
              <a:rPr lang="en-US" dirty="0" err="1">
                <a:solidFill>
                  <a:schemeClr val="bg1"/>
                </a:solidFill>
              </a:rPr>
              <a:t>en</a:t>
            </a:r>
            <a:r>
              <a:rPr lang="en-US" dirty="0">
                <a:solidFill>
                  <a:schemeClr val="bg1"/>
                </a:solidFill>
              </a:rPr>
              <a:t> </a:t>
            </a:r>
            <a:r>
              <a:rPr lang="en-US" dirty="0" err="1">
                <a:solidFill>
                  <a:schemeClr val="bg1"/>
                </a:solidFill>
              </a:rPr>
              <a:t>behoeften</a:t>
            </a:r>
            <a:endParaRPr lang="en-US" dirty="0">
              <a:solidFill>
                <a:schemeClr val="bg1"/>
              </a:solidFill>
            </a:endParaRPr>
          </a:p>
        </p:txBody>
      </p:sp>
    </p:spTree>
    <p:extLst>
      <p:ext uri="{BB962C8B-B14F-4D97-AF65-F5344CB8AC3E}">
        <p14:creationId xmlns:p14="http://schemas.microsoft.com/office/powerpoint/2010/main" val="2953796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6000" dirty="0"/>
              <a:t>1 AYA </a:t>
            </a:r>
            <a:r>
              <a:rPr lang="en-GB" sz="6000" dirty="0" err="1"/>
              <a:t>kankerpatiënten</a:t>
            </a:r>
            <a:br>
              <a:rPr lang="en-GB" sz="6000" dirty="0"/>
            </a:br>
            <a:r>
              <a:rPr lang="en-GB" sz="2000" dirty="0" err="1">
                <a:solidFill>
                  <a:schemeClr val="tx1"/>
                </a:solidFill>
              </a:rPr>
              <a:t>Bron</a:t>
            </a:r>
            <a:r>
              <a:rPr lang="en-GB" sz="2000" dirty="0">
                <a:solidFill>
                  <a:schemeClr val="tx1"/>
                </a:solidFill>
              </a:rPr>
              <a:t>: </a:t>
            </a:r>
            <a:r>
              <a:rPr lang="en-GB" sz="2000" b="0" dirty="0">
                <a:solidFill>
                  <a:schemeClr val="tx1"/>
                </a:solidFill>
              </a:rPr>
              <a:t>https://</a:t>
            </a:r>
            <a:r>
              <a:rPr lang="en-GB" sz="2000" b="0" dirty="0" err="1">
                <a:solidFill>
                  <a:schemeClr val="tx1"/>
                </a:solidFill>
              </a:rPr>
              <a:t>www.frontiersin.org</a:t>
            </a:r>
            <a:r>
              <a:rPr lang="en-GB" sz="2000" b="0" dirty="0">
                <a:solidFill>
                  <a:schemeClr val="tx1"/>
                </a:solidFill>
              </a:rPr>
              <a:t>/journals/oncology/articles/10.3389/fonc.2022.994934/full </a:t>
            </a:r>
          </a:p>
        </p:txBody>
      </p:sp>
      <p:sp>
        <p:nvSpPr>
          <p:cNvPr id="3" name="Content Placeholder 2"/>
          <p:cNvSpPr>
            <a:spLocks noGrp="1"/>
          </p:cNvSpPr>
          <p:nvPr>
            <p:ph idx="1"/>
          </p:nvPr>
        </p:nvSpPr>
        <p:spPr/>
        <p:txBody>
          <a:bodyPr/>
          <a:lstStyle/>
          <a:p>
            <a:endParaRPr lang="en-GB" dirty="0"/>
          </a:p>
        </p:txBody>
      </p:sp>
      <p:pic>
        <p:nvPicPr>
          <p:cNvPr id="7" name="Picture 6"/>
          <p:cNvPicPr>
            <a:picLocks noChangeAspect="1"/>
          </p:cNvPicPr>
          <p:nvPr/>
        </p:nvPicPr>
        <p:blipFill>
          <a:blip r:embed="rId3"/>
          <a:stretch>
            <a:fillRect/>
          </a:stretch>
        </p:blipFill>
        <p:spPr>
          <a:xfrm>
            <a:off x="3357848" y="1815907"/>
            <a:ext cx="5476303" cy="4676968"/>
          </a:xfrm>
          <a:prstGeom prst="rect">
            <a:avLst/>
          </a:prstGeom>
        </p:spPr>
      </p:pic>
    </p:spTree>
    <p:extLst>
      <p:ext uri="{BB962C8B-B14F-4D97-AF65-F5344CB8AC3E}">
        <p14:creationId xmlns:p14="http://schemas.microsoft.com/office/powerpoint/2010/main" val="1496841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6000" dirty="0"/>
              <a:t>2 </a:t>
            </a:r>
            <a:r>
              <a:rPr lang="en-GB" sz="6000" dirty="0" err="1"/>
              <a:t>Zorgverleners</a:t>
            </a:r>
            <a:br>
              <a:rPr lang="en-GB" sz="6000" dirty="0"/>
            </a:br>
            <a:r>
              <a:rPr lang="en-GB" sz="2000" dirty="0" err="1">
                <a:solidFill>
                  <a:schemeClr val="tx1"/>
                </a:solidFill>
              </a:rPr>
              <a:t>Bron</a:t>
            </a:r>
            <a:r>
              <a:rPr lang="en-GB" sz="2000" dirty="0">
                <a:solidFill>
                  <a:schemeClr val="tx1"/>
                </a:solidFill>
              </a:rPr>
              <a:t>: https://</a:t>
            </a:r>
            <a:r>
              <a:rPr lang="en-GB" sz="2000" dirty="0" err="1">
                <a:solidFill>
                  <a:schemeClr val="tx1"/>
                </a:solidFill>
              </a:rPr>
              <a:t>www.sciencedirect.com</a:t>
            </a:r>
            <a:r>
              <a:rPr lang="en-GB" sz="2000" dirty="0">
                <a:solidFill>
                  <a:schemeClr val="tx1"/>
                </a:solidFill>
              </a:rPr>
              <a:t>/science/article/</a:t>
            </a:r>
            <a:r>
              <a:rPr lang="en-GB" sz="2000" dirty="0" err="1">
                <a:solidFill>
                  <a:schemeClr val="tx1"/>
                </a:solidFill>
              </a:rPr>
              <a:t>pii</a:t>
            </a:r>
            <a:r>
              <a:rPr lang="en-GB" sz="2000" dirty="0">
                <a:solidFill>
                  <a:schemeClr val="tx1"/>
                </a:solidFill>
              </a:rPr>
              <a:t>/S2059702922000941</a:t>
            </a:r>
          </a:p>
        </p:txBody>
      </p:sp>
      <p:sp>
        <p:nvSpPr>
          <p:cNvPr id="3" name="Content Placeholder 2"/>
          <p:cNvSpPr>
            <a:spLocks noGrp="1"/>
          </p:cNvSpPr>
          <p:nvPr>
            <p:ph idx="1"/>
          </p:nvPr>
        </p:nvSpPr>
        <p:spPr/>
        <p:txBody>
          <a:bodyPr/>
          <a:lstStyle/>
          <a:p>
            <a:endParaRPr lang="en-GB" dirty="0"/>
          </a:p>
        </p:txBody>
      </p:sp>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1101969" y="1825625"/>
            <a:ext cx="9786693" cy="4530725"/>
          </a:xfrm>
          <a:prstGeom prst="rect">
            <a:avLst/>
          </a:prstGeom>
          <a:noFill/>
        </p:spPr>
      </p:pic>
    </p:spTree>
    <p:extLst>
      <p:ext uri="{BB962C8B-B14F-4D97-AF65-F5344CB8AC3E}">
        <p14:creationId xmlns:p14="http://schemas.microsoft.com/office/powerpoint/2010/main" val="3023020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2104" y="365125"/>
            <a:ext cx="9022688" cy="1325563"/>
          </a:xfrm>
        </p:spPr>
        <p:txBody>
          <a:bodyPr>
            <a:normAutofit/>
          </a:bodyPr>
          <a:lstStyle/>
          <a:p>
            <a:r>
              <a:rPr lang="en-GB" sz="6000" dirty="0"/>
              <a:t>3 </a:t>
            </a:r>
            <a:r>
              <a:rPr lang="en-GB" sz="6000" dirty="0" err="1"/>
              <a:t>Naasten</a:t>
            </a:r>
            <a:br>
              <a:rPr lang="en-GB" sz="6000" dirty="0"/>
            </a:br>
            <a:r>
              <a:rPr lang="en-GB" sz="2000" dirty="0" err="1">
                <a:solidFill>
                  <a:schemeClr val="tx1"/>
                </a:solidFill>
              </a:rPr>
              <a:t>Bron</a:t>
            </a:r>
            <a:r>
              <a:rPr lang="en-GB" sz="2000" dirty="0">
                <a:solidFill>
                  <a:schemeClr val="tx1"/>
                </a:solidFill>
              </a:rPr>
              <a:t>: https://</a:t>
            </a:r>
            <a:r>
              <a:rPr lang="en-GB" sz="2000" dirty="0" err="1">
                <a:solidFill>
                  <a:schemeClr val="tx1"/>
                </a:solidFill>
              </a:rPr>
              <a:t>www.mdpi.com</a:t>
            </a:r>
            <a:r>
              <a:rPr lang="en-GB" sz="2000" dirty="0">
                <a:solidFill>
                  <a:schemeClr val="tx1"/>
                </a:solidFill>
              </a:rPr>
              <a:t>/2077-0383/13/1/158</a:t>
            </a:r>
          </a:p>
        </p:txBody>
      </p:sp>
      <p:graphicFrame>
        <p:nvGraphicFramePr>
          <p:cNvPr id="3" name="Diagram 2">
            <a:extLst>
              <a:ext uri="{FF2B5EF4-FFF2-40B4-BE49-F238E27FC236}">
                <a16:creationId xmlns:a16="http://schemas.microsoft.com/office/drawing/2014/main" id="{B976EBD1-567C-5ACE-3A3E-9D221B2B8EA9}"/>
              </a:ext>
            </a:extLst>
          </p:cNvPr>
          <p:cNvGraphicFramePr/>
          <p:nvPr/>
        </p:nvGraphicFramePr>
        <p:xfrm>
          <a:off x="1084729" y="751246"/>
          <a:ext cx="10690412" cy="57732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kstvak 7">
            <a:extLst>
              <a:ext uri="{FF2B5EF4-FFF2-40B4-BE49-F238E27FC236}">
                <a16:creationId xmlns:a16="http://schemas.microsoft.com/office/drawing/2014/main" id="{B82F341C-8B06-38F9-DD5E-F1E081A72DC1}"/>
              </a:ext>
            </a:extLst>
          </p:cNvPr>
          <p:cNvSpPr txBox="1"/>
          <p:nvPr/>
        </p:nvSpPr>
        <p:spPr>
          <a:xfrm>
            <a:off x="1672814" y="5959627"/>
            <a:ext cx="10443883" cy="369332"/>
          </a:xfrm>
          <a:prstGeom prst="rect">
            <a:avLst/>
          </a:prstGeom>
          <a:noFill/>
        </p:spPr>
        <p:txBody>
          <a:bodyPr wrap="square" rtlCol="0">
            <a:spAutoFit/>
          </a:bodyPr>
          <a:lstStyle/>
          <a:p>
            <a:r>
              <a:rPr lang="nl-NL" dirty="0"/>
              <a:t>check-in hoe het met de naasten gaat en het hebben van ruimte voor afleiding</a:t>
            </a:r>
          </a:p>
        </p:txBody>
      </p:sp>
      <p:sp>
        <p:nvSpPr>
          <p:cNvPr id="7" name="Smiley Face 6"/>
          <p:cNvSpPr/>
          <p:nvPr/>
        </p:nvSpPr>
        <p:spPr>
          <a:xfrm>
            <a:off x="1222541" y="5940632"/>
            <a:ext cx="450273" cy="407323"/>
          </a:xfrm>
          <a:prstGeom prst="smileyFace">
            <a:avLst/>
          </a:prstGeom>
          <a:solidFill>
            <a:srgbClr val="F3EE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2078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Het </a:t>
            </a:r>
            <a:r>
              <a:rPr lang="en-GB" dirty="0" err="1"/>
              <a:t>onderzoek</a:t>
            </a:r>
            <a:r>
              <a:rPr lang="en-GB" dirty="0"/>
              <a:t> </a:t>
            </a:r>
            <a:r>
              <a:rPr lang="en-GB" dirty="0" err="1"/>
              <a:t>gaat</a:t>
            </a:r>
            <a:r>
              <a:rPr lang="en-GB" dirty="0"/>
              <a:t> door!</a:t>
            </a:r>
          </a:p>
        </p:txBody>
      </p:sp>
      <p:sp>
        <p:nvSpPr>
          <p:cNvPr id="3" name="Content Placeholder 2"/>
          <p:cNvSpPr>
            <a:spLocks noGrp="1"/>
          </p:cNvSpPr>
          <p:nvPr>
            <p:ph idx="1"/>
          </p:nvPr>
        </p:nvSpPr>
        <p:spPr/>
        <p:txBody>
          <a:bodyPr/>
          <a:lstStyle/>
          <a:p>
            <a:pPr marL="0" indent="0">
              <a:buNone/>
            </a:pPr>
            <a:r>
              <a:rPr lang="en-GB" dirty="0"/>
              <a:t>INVAYA </a:t>
            </a:r>
            <a:r>
              <a:rPr lang="en-GB" dirty="0" err="1"/>
              <a:t>heeft</a:t>
            </a:r>
            <a:r>
              <a:rPr lang="en-GB" dirty="0"/>
              <a:t> </a:t>
            </a:r>
            <a:r>
              <a:rPr lang="en-GB" dirty="0" err="1"/>
              <a:t>veel</a:t>
            </a:r>
            <a:r>
              <a:rPr lang="en-GB" dirty="0"/>
              <a:t> </a:t>
            </a:r>
            <a:r>
              <a:rPr lang="en-GB" dirty="0" err="1"/>
              <a:t>inzichten</a:t>
            </a:r>
            <a:r>
              <a:rPr lang="en-GB" dirty="0"/>
              <a:t> </a:t>
            </a:r>
            <a:r>
              <a:rPr lang="en-GB" dirty="0" err="1"/>
              <a:t>gegeven</a:t>
            </a:r>
            <a:r>
              <a:rPr lang="en-GB" dirty="0"/>
              <a:t>, maar we </a:t>
            </a:r>
            <a:r>
              <a:rPr lang="en-GB" dirty="0" err="1"/>
              <a:t>weten</a:t>
            </a:r>
            <a:r>
              <a:rPr lang="en-GB" dirty="0"/>
              <a:t> nog </a:t>
            </a:r>
            <a:r>
              <a:rPr lang="en-GB" dirty="0" err="1"/>
              <a:t>niet</a:t>
            </a:r>
            <a:r>
              <a:rPr lang="en-GB" dirty="0"/>
              <a:t>:</a:t>
            </a:r>
          </a:p>
          <a:p>
            <a:pPr marL="0" indent="0">
              <a:buNone/>
            </a:pPr>
            <a:endParaRPr lang="en-GB" sz="2800" dirty="0"/>
          </a:p>
          <a:p>
            <a:pPr marL="0" indent="0">
              <a:buNone/>
            </a:pPr>
            <a:r>
              <a:rPr lang="en-GB" sz="2800" dirty="0"/>
              <a:t>      hoe de impact op </a:t>
            </a:r>
            <a:r>
              <a:rPr lang="en-GB" sz="2800" dirty="0" err="1"/>
              <a:t>deze</a:t>
            </a:r>
            <a:r>
              <a:rPr lang="en-US" altLang="nl-NL" dirty="0">
                <a:solidFill>
                  <a:srgbClr val="131A3B"/>
                </a:solidFill>
              </a:rPr>
              <a:t> </a:t>
            </a:r>
            <a:r>
              <a:rPr lang="en-US" altLang="nl-NL" dirty="0" err="1">
                <a:solidFill>
                  <a:srgbClr val="131A3B"/>
                </a:solidFill>
              </a:rPr>
              <a:t>pati</a:t>
            </a:r>
            <a:r>
              <a:rPr lang="en-US" dirty="0" err="1"/>
              <a:t>ë</a:t>
            </a:r>
            <a:r>
              <a:rPr lang="en-US" altLang="nl-NL" dirty="0" err="1">
                <a:solidFill>
                  <a:srgbClr val="131A3B"/>
                </a:solidFill>
              </a:rPr>
              <a:t>nten</a:t>
            </a:r>
            <a:r>
              <a:rPr lang="en-US" altLang="nl-NL" dirty="0">
                <a:solidFill>
                  <a:srgbClr val="131A3B"/>
                </a:solidFill>
              </a:rPr>
              <a:t> </a:t>
            </a:r>
            <a:r>
              <a:rPr lang="en-GB" sz="2800" dirty="0" err="1"/>
              <a:t>verloopt</a:t>
            </a:r>
            <a:r>
              <a:rPr lang="en-GB" sz="2800" dirty="0"/>
              <a:t> over </a:t>
            </a:r>
            <a:r>
              <a:rPr lang="en-GB" sz="2800" dirty="0" err="1"/>
              <a:t>tijd</a:t>
            </a:r>
            <a:endParaRPr lang="en-GB" dirty="0"/>
          </a:p>
          <a:p>
            <a:pPr marL="0" indent="0">
              <a:buNone/>
            </a:pPr>
            <a:endParaRPr lang="en-GB" sz="2800" dirty="0"/>
          </a:p>
          <a:p>
            <a:pPr marL="0" indent="0">
              <a:buNone/>
            </a:pPr>
            <a:r>
              <a:rPr lang="en-GB" sz="2800" dirty="0"/>
              <a:t>      </a:t>
            </a:r>
            <a:r>
              <a:rPr lang="en-GB" sz="2800" dirty="0" err="1"/>
              <a:t>welke</a:t>
            </a:r>
            <a:r>
              <a:rPr lang="en-GB" sz="2800" dirty="0"/>
              <a:t> </a:t>
            </a:r>
            <a:r>
              <a:rPr lang="en-GB" sz="2800" dirty="0" err="1"/>
              <a:t>patiënten</a:t>
            </a:r>
            <a:r>
              <a:rPr lang="en-GB" sz="2800" dirty="0"/>
              <a:t> </a:t>
            </a:r>
            <a:r>
              <a:rPr lang="en-GB" sz="2800" dirty="0" err="1"/>
              <a:t>een</a:t>
            </a:r>
            <a:r>
              <a:rPr lang="en-GB" sz="2800" dirty="0"/>
              <a:t> </a:t>
            </a:r>
            <a:r>
              <a:rPr lang="en-GB" sz="2800" dirty="0" err="1"/>
              <a:t>groter</a:t>
            </a:r>
            <a:r>
              <a:rPr lang="en-GB" sz="2800" dirty="0"/>
              <a:t> </a:t>
            </a:r>
            <a:r>
              <a:rPr lang="en-GB" sz="2800" dirty="0" err="1"/>
              <a:t>risico</a:t>
            </a:r>
            <a:r>
              <a:rPr lang="en-GB" sz="2800" dirty="0"/>
              <a:t> </a:t>
            </a:r>
            <a:r>
              <a:rPr lang="en-GB" sz="2800" dirty="0" err="1"/>
              <a:t>lopen</a:t>
            </a:r>
            <a:r>
              <a:rPr lang="en-GB" sz="2800" dirty="0"/>
              <a:t> om </a:t>
            </a:r>
            <a:r>
              <a:rPr lang="en-GB" sz="2800" dirty="0" err="1"/>
              <a:t>deze</a:t>
            </a:r>
            <a:r>
              <a:rPr lang="en-GB" sz="2800" dirty="0"/>
              <a:t> impact in het    </a:t>
            </a:r>
          </a:p>
          <a:p>
            <a:pPr marL="0" indent="0">
              <a:buNone/>
            </a:pPr>
            <a:r>
              <a:rPr lang="en-GB" dirty="0"/>
              <a:t>      </a:t>
            </a:r>
            <a:r>
              <a:rPr lang="en-GB" sz="2800" dirty="0" err="1"/>
              <a:t>dagelijks</a:t>
            </a:r>
            <a:r>
              <a:rPr lang="en-GB" sz="2800" dirty="0"/>
              <a:t> </a:t>
            </a:r>
            <a:r>
              <a:rPr lang="en-GB" sz="2800" dirty="0" err="1"/>
              <a:t>leven</a:t>
            </a:r>
            <a:r>
              <a:rPr lang="en-GB" sz="2800" dirty="0"/>
              <a:t> </a:t>
            </a:r>
            <a:r>
              <a:rPr lang="en-GB" sz="2800" dirty="0" err="1"/>
              <a:t>te</a:t>
            </a:r>
            <a:r>
              <a:rPr lang="en-GB" sz="2800" dirty="0"/>
              <a:t> </a:t>
            </a:r>
            <a:r>
              <a:rPr lang="en-GB" sz="2800" dirty="0" err="1"/>
              <a:t>ervaren</a:t>
            </a:r>
            <a:endParaRPr lang="en-GB" sz="2800" dirty="0"/>
          </a:p>
        </p:txBody>
      </p:sp>
      <p:sp>
        <p:nvSpPr>
          <p:cNvPr id="6" name="Slide Number Placeholder 5"/>
          <p:cNvSpPr>
            <a:spLocks noGrp="1"/>
          </p:cNvSpPr>
          <p:nvPr>
            <p:ph type="sldNum" sz="quarter" idx="12"/>
          </p:nvPr>
        </p:nvSpPr>
        <p:spPr>
          <a:xfrm>
            <a:off x="3977944" y="6310312"/>
            <a:ext cx="2743200" cy="365125"/>
          </a:xfrm>
        </p:spPr>
        <p:txBody>
          <a:bodyPr/>
          <a:lstStyle/>
          <a:p>
            <a:pPr algn="ctr"/>
            <a:r>
              <a:rPr lang="nl-NL" dirty="0"/>
              <a:t>CORD-AYA</a:t>
            </a:r>
          </a:p>
        </p:txBody>
      </p:sp>
      <p:sp>
        <p:nvSpPr>
          <p:cNvPr id="8" name="Right Arrow 7"/>
          <p:cNvSpPr/>
          <p:nvPr/>
        </p:nvSpPr>
        <p:spPr>
          <a:xfrm>
            <a:off x="1014046" y="2980593"/>
            <a:ext cx="331177" cy="246185"/>
          </a:xfrm>
          <a:prstGeom prst="rightArrow">
            <a:avLst/>
          </a:prstGeom>
          <a:solidFill>
            <a:srgbClr val="691F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1014046" y="4001294"/>
            <a:ext cx="331177" cy="246185"/>
          </a:xfrm>
          <a:prstGeom prst="rightArrow">
            <a:avLst/>
          </a:prstGeom>
          <a:solidFill>
            <a:srgbClr val="691F73"/>
          </a:solidFill>
          <a:ln>
            <a:solidFill>
              <a:srgbClr val="691F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0443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819196-6528-252A-2D3F-7B200F746E64}"/>
              </a:ext>
            </a:extLst>
          </p:cNvPr>
          <p:cNvSpPr>
            <a:spLocks noGrp="1"/>
          </p:cNvSpPr>
          <p:nvPr>
            <p:ph type="title"/>
          </p:nvPr>
        </p:nvSpPr>
        <p:spPr>
          <a:xfrm>
            <a:off x="897553" y="294945"/>
            <a:ext cx="9022688" cy="1325563"/>
          </a:xfrm>
        </p:spPr>
        <p:txBody>
          <a:bodyPr/>
          <a:lstStyle/>
          <a:p>
            <a:r>
              <a:rPr lang="nl-NL" dirty="0"/>
              <a:t>Huidige status van het onderzoek</a:t>
            </a:r>
          </a:p>
        </p:txBody>
      </p:sp>
      <p:sp>
        <p:nvSpPr>
          <p:cNvPr id="3" name="Tijdelijke aanduiding voor voettekst 2">
            <a:extLst>
              <a:ext uri="{FF2B5EF4-FFF2-40B4-BE49-F238E27FC236}">
                <a16:creationId xmlns:a16="http://schemas.microsoft.com/office/drawing/2014/main" id="{6C4BA816-9BC4-E218-8E6D-1D98D7764B71}"/>
              </a:ext>
            </a:extLst>
          </p:cNvPr>
          <p:cNvSpPr>
            <a:spLocks noGrp="1"/>
          </p:cNvSpPr>
          <p:nvPr>
            <p:ph type="ftr" sz="quarter" idx="10"/>
          </p:nvPr>
        </p:nvSpPr>
        <p:spPr>
          <a:xfrm>
            <a:off x="665143" y="471818"/>
            <a:ext cx="2598420" cy="153888"/>
          </a:xfrm>
        </p:spPr>
        <p:txBody>
          <a:bodyPr/>
          <a:lstStyle/>
          <a:p>
            <a:r>
              <a:rPr lang="nl-NL" dirty="0"/>
              <a:t>	</a:t>
            </a:r>
            <a:endParaRPr lang="nl-NL" cap="all" dirty="0"/>
          </a:p>
        </p:txBody>
      </p:sp>
      <p:sp>
        <p:nvSpPr>
          <p:cNvPr id="4" name="Tijdelijke aanduiding voor dianummer 3">
            <a:extLst>
              <a:ext uri="{FF2B5EF4-FFF2-40B4-BE49-F238E27FC236}">
                <a16:creationId xmlns:a16="http://schemas.microsoft.com/office/drawing/2014/main" id="{EF5F2DCA-8080-874C-FA80-8B148ABBFB7B}"/>
              </a:ext>
            </a:extLst>
          </p:cNvPr>
          <p:cNvSpPr>
            <a:spLocks noGrp="1"/>
          </p:cNvSpPr>
          <p:nvPr>
            <p:ph type="sldNum" sz="quarter" idx="11"/>
          </p:nvPr>
        </p:nvSpPr>
        <p:spPr/>
        <p:txBody>
          <a:bodyPr/>
          <a:lstStyle/>
          <a:p>
            <a:pPr algn="l"/>
            <a:fld id="{83FFAF25-951C-4D24-A60E-827BDA81BA47}" type="slidenum">
              <a:rPr lang="nl-NL" smtClean="0"/>
              <a:pPr algn="l"/>
              <a:t>8</a:t>
            </a:fld>
            <a:endParaRPr lang="nl-NL"/>
          </a:p>
        </p:txBody>
      </p:sp>
      <p:sp>
        <p:nvSpPr>
          <p:cNvPr id="6" name="Tijdelijke aanduiding voor tekst 5">
            <a:extLst>
              <a:ext uri="{FF2B5EF4-FFF2-40B4-BE49-F238E27FC236}">
                <a16:creationId xmlns:a16="http://schemas.microsoft.com/office/drawing/2014/main" id="{0A5262A0-AAC5-3019-B376-796218E3D598}"/>
              </a:ext>
            </a:extLst>
          </p:cNvPr>
          <p:cNvSpPr>
            <a:spLocks noGrp="1"/>
          </p:cNvSpPr>
          <p:nvPr>
            <p:ph type="body" sz="quarter" idx="12"/>
          </p:nvPr>
        </p:nvSpPr>
        <p:spPr>
          <a:xfrm>
            <a:off x="1520204" y="1686683"/>
            <a:ext cx="9937868" cy="733466"/>
          </a:xfrm>
        </p:spPr>
        <p:txBody>
          <a:bodyPr>
            <a:normAutofit fontScale="25000" lnSpcReduction="20000"/>
          </a:bodyPr>
          <a:lstStyle/>
          <a:p>
            <a:pPr marL="0" indent="0">
              <a:buNone/>
            </a:pPr>
            <a:r>
              <a:rPr lang="nl-NL" sz="6400" dirty="0"/>
              <a:t>98 participanten hebben T0 ingevuld </a:t>
            </a:r>
          </a:p>
          <a:p>
            <a:pPr marL="0" indent="0">
              <a:buNone/>
            </a:pPr>
            <a:r>
              <a:rPr lang="nl-NL" sz="6400" dirty="0"/>
              <a:t>71 participanten hebben T1 ingevuld</a:t>
            </a:r>
          </a:p>
          <a:p>
            <a:pPr marL="0" indent="0">
              <a:buNone/>
            </a:pPr>
            <a:r>
              <a:rPr lang="nl-NL" sz="6400" dirty="0"/>
              <a:t>23 participanten hebben T2 ingevuld</a:t>
            </a:r>
            <a:br>
              <a:rPr lang="nl-NL" sz="5600" dirty="0"/>
            </a:br>
            <a:br>
              <a:rPr lang="nl-NL" sz="5600" dirty="0"/>
            </a:br>
            <a:endParaRPr lang="nl-NL" sz="5600" dirty="0"/>
          </a:p>
          <a:p>
            <a:pPr marL="0" indent="0">
              <a:buNone/>
            </a:pPr>
            <a:endParaRPr lang="nl-NL" sz="5600" dirty="0"/>
          </a:p>
          <a:p>
            <a:pPr marL="0" indent="0">
              <a:buNone/>
            </a:pPr>
            <a:r>
              <a:rPr lang="nl-NL" sz="6400" dirty="0"/>
              <a:t>38.9% man, 60.1% vrouw, 1.0% non-binair</a:t>
            </a:r>
          </a:p>
          <a:p>
            <a:pPr marL="0" indent="0">
              <a:buNone/>
            </a:pPr>
            <a:endParaRPr lang="nl-NL" dirty="0"/>
          </a:p>
          <a:p>
            <a:pPr marL="0" indent="0">
              <a:buNone/>
            </a:pPr>
            <a:endParaRPr lang="nl-NL" dirty="0"/>
          </a:p>
          <a:p>
            <a:pPr marL="0" indent="0">
              <a:buNone/>
            </a:pPr>
            <a:endParaRPr lang="nl-NL" dirty="0"/>
          </a:p>
          <a:p>
            <a:pPr marL="0" indent="0">
              <a:buNone/>
            </a:pPr>
            <a:r>
              <a:rPr lang="nl-NL" dirty="0"/>
              <a:t>	</a:t>
            </a:r>
          </a:p>
          <a:p>
            <a:pPr marL="0" indent="0">
              <a:buNone/>
            </a:pPr>
            <a:r>
              <a:rPr lang="nl-NL" dirty="0"/>
              <a:t>	</a:t>
            </a:r>
          </a:p>
          <a:p>
            <a:pPr marL="0" indent="0">
              <a:buNone/>
            </a:pPr>
            <a:endParaRPr lang="nl-NL" dirty="0"/>
          </a:p>
          <a:p>
            <a:pPr marL="0" indent="0">
              <a:buNone/>
            </a:pPr>
            <a:endParaRPr lang="nl-NL" dirty="0"/>
          </a:p>
          <a:p>
            <a:pPr marL="0" indent="0">
              <a:buNone/>
            </a:pPr>
            <a:endParaRPr lang="nl-NL" dirty="0"/>
          </a:p>
        </p:txBody>
      </p:sp>
      <p:pic>
        <p:nvPicPr>
          <p:cNvPr id="8" name="Graphic 7" descr="Klembord met effen opvulling">
            <a:extLst>
              <a:ext uri="{FF2B5EF4-FFF2-40B4-BE49-F238E27FC236}">
                <a16:creationId xmlns:a16="http://schemas.microsoft.com/office/drawing/2014/main" id="{E80C27E5-0A06-E4A2-EDF6-23DEC27C7A58}"/>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1297" y="1682857"/>
            <a:ext cx="380608" cy="370559"/>
          </a:xfrm>
          <a:prstGeom prst="rect">
            <a:avLst/>
          </a:prstGeom>
        </p:spPr>
      </p:pic>
      <p:pic>
        <p:nvPicPr>
          <p:cNvPr id="10" name="Graphic 9" descr="Man met effen opvulling">
            <a:extLst>
              <a:ext uri="{FF2B5EF4-FFF2-40B4-BE49-F238E27FC236}">
                <a16:creationId xmlns:a16="http://schemas.microsoft.com/office/drawing/2014/main" id="{16310C3D-3D0F-D2C6-94FF-46E384AF2164}"/>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33001" y="3496307"/>
            <a:ext cx="457200" cy="457200"/>
          </a:xfrm>
          <a:prstGeom prst="rect">
            <a:avLst/>
          </a:prstGeom>
        </p:spPr>
      </p:pic>
      <p:pic>
        <p:nvPicPr>
          <p:cNvPr id="40" name="Graphic 39" descr="Slingers met effen opvulling">
            <a:extLst>
              <a:ext uri="{FF2B5EF4-FFF2-40B4-BE49-F238E27FC236}">
                <a16:creationId xmlns:a16="http://schemas.microsoft.com/office/drawing/2014/main" id="{50802E3F-0F84-44DC-705D-74F450090400}"/>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90121" y="4836133"/>
            <a:ext cx="461784" cy="461784"/>
          </a:xfrm>
          <a:prstGeom prst="rect">
            <a:avLst/>
          </a:prstGeom>
        </p:spPr>
      </p:pic>
      <p:sp>
        <p:nvSpPr>
          <p:cNvPr id="41" name="Tekstvak 40">
            <a:extLst>
              <a:ext uri="{FF2B5EF4-FFF2-40B4-BE49-F238E27FC236}">
                <a16:creationId xmlns:a16="http://schemas.microsoft.com/office/drawing/2014/main" id="{F644A2BC-0FAE-AF38-BE04-71470771724B}"/>
              </a:ext>
            </a:extLst>
          </p:cNvPr>
          <p:cNvSpPr txBox="1"/>
          <p:nvPr/>
        </p:nvSpPr>
        <p:spPr>
          <a:xfrm>
            <a:off x="1520204" y="4832631"/>
            <a:ext cx="6501284" cy="1323439"/>
          </a:xfrm>
          <a:prstGeom prst="rect">
            <a:avLst/>
          </a:prstGeom>
          <a:noFill/>
        </p:spPr>
        <p:txBody>
          <a:bodyPr wrap="square" lIns="0" tIns="0" rIns="0" bIns="0" rtlCol="0">
            <a:spAutoFit/>
          </a:bodyPr>
          <a:lstStyle/>
          <a:p>
            <a:pPr algn="l"/>
            <a:r>
              <a:rPr lang="nl-NL" sz="1600" dirty="0">
                <a:latin typeface="Arial" panose="020B0604020202020204" pitchFamily="34" charset="0"/>
                <a:cs typeface="Arial" panose="020B0604020202020204" pitchFamily="34" charset="0"/>
              </a:rPr>
              <a:t>Gemiddeld 32 jaar ten tijde van diagnose</a:t>
            </a:r>
          </a:p>
          <a:p>
            <a:pPr algn="l"/>
            <a:r>
              <a:rPr lang="nl-NL" sz="1600" dirty="0">
                <a:latin typeface="Arial" panose="020B0604020202020204" pitchFamily="34" charset="0"/>
                <a:cs typeface="Arial" panose="020B0604020202020204" pitchFamily="34" charset="0"/>
              </a:rPr>
              <a:t>Range 19 – 39</a:t>
            </a:r>
          </a:p>
          <a:p>
            <a:pPr algn="l"/>
            <a:endParaRPr lang="nl-NL" dirty="0"/>
          </a:p>
          <a:p>
            <a:pPr algn="l"/>
            <a:endParaRPr lang="nl-NL" dirty="0"/>
          </a:p>
          <a:p>
            <a:pPr algn="l"/>
            <a:endParaRPr lang="nl-NL" dirty="0"/>
          </a:p>
        </p:txBody>
      </p:sp>
      <p:graphicFrame>
        <p:nvGraphicFramePr>
          <p:cNvPr id="5" name="Diagram 4"/>
          <p:cNvGraphicFramePr/>
          <p:nvPr>
            <p:extLst>
              <p:ext uri="{D42A27DB-BD31-4B8C-83A1-F6EECF244321}">
                <p14:modId xmlns:p14="http://schemas.microsoft.com/office/powerpoint/2010/main" val="136409187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7" name="Grafiek 6">
            <a:extLst>
              <a:ext uri="{FF2B5EF4-FFF2-40B4-BE49-F238E27FC236}">
                <a16:creationId xmlns:a16="http://schemas.microsoft.com/office/drawing/2014/main" id="{34D03712-1990-615D-CAB0-11E3746FD759}"/>
              </a:ext>
            </a:extLst>
          </p:cNvPr>
          <p:cNvGraphicFramePr/>
          <p:nvPr>
            <p:extLst>
              <p:ext uri="{D42A27DB-BD31-4B8C-83A1-F6EECF244321}">
                <p14:modId xmlns:p14="http://schemas.microsoft.com/office/powerpoint/2010/main" val="2490126697"/>
              </p:ext>
            </p:extLst>
          </p:nvPr>
        </p:nvGraphicFramePr>
        <p:xfrm>
          <a:off x="5816600" y="1659672"/>
          <a:ext cx="6032500" cy="4587670"/>
        </p:xfrm>
        <a:graphic>
          <a:graphicData uri="http://schemas.openxmlformats.org/drawingml/2006/chart">
            <c:chart xmlns:c="http://schemas.openxmlformats.org/drawingml/2006/chart" xmlns:r="http://schemas.openxmlformats.org/officeDocument/2006/relationships" r:id="rId14"/>
          </a:graphicData>
        </a:graphic>
      </p:graphicFrame>
    </p:spTree>
    <p:extLst>
      <p:ext uri="{BB962C8B-B14F-4D97-AF65-F5344CB8AC3E}">
        <p14:creationId xmlns:p14="http://schemas.microsoft.com/office/powerpoint/2010/main" val="195481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INVAYA </a:t>
            </a:r>
            <a:r>
              <a:rPr lang="en-GB" dirty="0" err="1"/>
              <a:t>en</a:t>
            </a:r>
            <a:r>
              <a:rPr lang="en-GB" dirty="0"/>
              <a:t> CORDAYA:</a:t>
            </a:r>
            <a:br>
              <a:rPr lang="en-GB" dirty="0"/>
            </a:br>
            <a:r>
              <a:rPr lang="en-GB" dirty="0"/>
              <a:t>studies </a:t>
            </a:r>
            <a:r>
              <a:rPr lang="en-GB" dirty="0" err="1"/>
              <a:t>voor</a:t>
            </a:r>
            <a:r>
              <a:rPr lang="en-GB" dirty="0"/>
              <a:t> </a:t>
            </a:r>
            <a:r>
              <a:rPr lang="en-GB" dirty="0" err="1"/>
              <a:t>én</a:t>
            </a:r>
            <a:r>
              <a:rPr lang="en-GB" dirty="0"/>
              <a:t> door </a:t>
            </a:r>
            <a:r>
              <a:rPr lang="en-GB" dirty="0" err="1"/>
              <a:t>patienten</a:t>
            </a:r>
            <a:r>
              <a:rPr lang="en-GB" dirty="0"/>
              <a:t>!</a:t>
            </a:r>
          </a:p>
        </p:txBody>
      </p:sp>
      <p:sp>
        <p:nvSpPr>
          <p:cNvPr id="5" name="Footer Placeholder 4"/>
          <p:cNvSpPr>
            <a:spLocks noGrp="1"/>
          </p:cNvSpPr>
          <p:nvPr>
            <p:ph type="ftr" sz="quarter" idx="11"/>
          </p:nvPr>
        </p:nvSpPr>
        <p:spPr/>
        <p:txBody>
          <a:bodyPr/>
          <a:lstStyle/>
          <a:p>
            <a:r>
              <a:rPr lang="nl-NL"/>
              <a:t>www.ayazorgnetwerk.nl</a:t>
            </a:r>
          </a:p>
        </p:txBody>
      </p:sp>
      <p:sp>
        <p:nvSpPr>
          <p:cNvPr id="6" name="Slide Number Placeholder 5"/>
          <p:cNvSpPr>
            <a:spLocks noGrp="1"/>
          </p:cNvSpPr>
          <p:nvPr>
            <p:ph type="sldNum" sz="quarter" idx="12"/>
          </p:nvPr>
        </p:nvSpPr>
        <p:spPr/>
        <p:txBody>
          <a:bodyPr/>
          <a:lstStyle/>
          <a:p>
            <a:fld id="{2FD6EFED-C9D0-844D-A9BD-2D477F693D4B}" type="slidenum">
              <a:rPr lang="nl-NL" smtClean="0"/>
              <a:t>9</a:t>
            </a:fld>
            <a:endParaRPr lang="nl-NL"/>
          </a:p>
        </p:txBody>
      </p:sp>
      <p:sp>
        <p:nvSpPr>
          <p:cNvPr id="4" name="Tekstvak 3">
            <a:extLst>
              <a:ext uri="{FF2B5EF4-FFF2-40B4-BE49-F238E27FC236}">
                <a16:creationId xmlns:a16="http://schemas.microsoft.com/office/drawing/2014/main" id="{610400B1-E1FA-0892-1E24-B3C75FD71402}"/>
              </a:ext>
            </a:extLst>
          </p:cNvPr>
          <p:cNvSpPr txBox="1"/>
          <p:nvPr/>
        </p:nvSpPr>
        <p:spPr>
          <a:xfrm>
            <a:off x="998621" y="2117558"/>
            <a:ext cx="8325853" cy="646331"/>
          </a:xfrm>
          <a:prstGeom prst="rect">
            <a:avLst/>
          </a:prstGeom>
          <a:noFill/>
        </p:spPr>
        <p:txBody>
          <a:bodyPr wrap="square" rtlCol="0">
            <a:spAutoFit/>
          </a:bodyPr>
          <a:lstStyle/>
          <a:p>
            <a:r>
              <a:rPr lang="nl-NL" dirty="0"/>
              <a:t>Bron: </a:t>
            </a:r>
            <a:r>
              <a:rPr lang="nl-NL" dirty="0">
                <a:hlinkClick r:id="rId3"/>
              </a:rPr>
              <a:t>https://www.tandfonline.com/doi/full/10.1080/0284186X.2023.2238554</a:t>
            </a:r>
            <a:endParaRPr lang="nl-NL" dirty="0"/>
          </a:p>
          <a:p>
            <a:endParaRPr lang="nl-NL" dirty="0"/>
          </a:p>
        </p:txBody>
      </p:sp>
    </p:spTree>
    <p:extLst>
      <p:ext uri="{BB962C8B-B14F-4D97-AF65-F5344CB8AC3E}">
        <p14:creationId xmlns:p14="http://schemas.microsoft.com/office/powerpoint/2010/main" val="4014835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19AADF-AE86-A459-0A04-B515FDE0FB4A}"/>
              </a:ext>
            </a:extLst>
          </p:cNvPr>
          <p:cNvSpPr>
            <a:spLocks noGrp="1"/>
          </p:cNvSpPr>
          <p:nvPr>
            <p:ph type="ctrTitle"/>
          </p:nvPr>
        </p:nvSpPr>
        <p:spPr/>
        <p:txBody>
          <a:bodyPr/>
          <a:lstStyle/>
          <a:p>
            <a:endParaRPr lang="nl-NL"/>
          </a:p>
        </p:txBody>
      </p:sp>
      <p:sp>
        <p:nvSpPr>
          <p:cNvPr id="3" name="Ondertitel 2">
            <a:extLst>
              <a:ext uri="{FF2B5EF4-FFF2-40B4-BE49-F238E27FC236}">
                <a16:creationId xmlns:a16="http://schemas.microsoft.com/office/drawing/2014/main" id="{DBCF3F01-AF5D-56FC-291C-C56F17B5E6F7}"/>
              </a:ext>
            </a:extLst>
          </p:cNvPr>
          <p:cNvSpPr>
            <a:spLocks noGrp="1"/>
          </p:cNvSpPr>
          <p:nvPr>
            <p:ph type="subTitle" idx="1"/>
          </p:nvPr>
        </p:nvSpPr>
        <p:spPr/>
        <p:txBody>
          <a:bodyPr/>
          <a:lstStyle/>
          <a:p>
            <a:endParaRPr lang="nl-NL"/>
          </a:p>
        </p:txBody>
      </p:sp>
      <p:pic>
        <p:nvPicPr>
          <p:cNvPr id="5" name="Afbeelding 4" descr="Afbeelding met tekst, violet, Magenta, persoon&#10;&#10;Automatisch gegenereerde beschrijving">
            <a:extLst>
              <a:ext uri="{FF2B5EF4-FFF2-40B4-BE49-F238E27FC236}">
                <a16:creationId xmlns:a16="http://schemas.microsoft.com/office/drawing/2014/main" id="{3515DA93-5F5B-178E-B4DE-897422FC71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14021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680013"/>
            <a:ext cx="9022688" cy="4299472"/>
          </a:xfrm>
        </p:spPr>
        <p:txBody>
          <a:bodyPr>
            <a:normAutofit fontScale="90000"/>
          </a:bodyPr>
          <a:lstStyle/>
          <a:p>
            <a:r>
              <a:rPr lang="en-GB" dirty="0">
                <a:latin typeface="+mn-lt"/>
              </a:rPr>
              <a:t>Met dank </a:t>
            </a:r>
            <a:r>
              <a:rPr lang="en-GB" dirty="0" err="1">
                <a:latin typeface="+mn-lt"/>
              </a:rPr>
              <a:t>aan</a:t>
            </a:r>
            <a:r>
              <a:rPr lang="en-GB" dirty="0">
                <a:latin typeface="+mn-lt"/>
              </a:rPr>
              <a:t>:</a:t>
            </a:r>
            <a:br>
              <a:rPr lang="en-GB" sz="4000" dirty="0">
                <a:latin typeface="+mn-lt"/>
              </a:rPr>
            </a:br>
            <a:r>
              <a:rPr lang="en-GB" sz="2000" dirty="0">
                <a:solidFill>
                  <a:schemeClr val="tx1"/>
                </a:solidFill>
                <a:latin typeface="+mn-lt"/>
              </a:rPr>
              <a:t>Het </a:t>
            </a:r>
            <a:r>
              <a:rPr lang="en-GB" sz="2000" dirty="0">
                <a:solidFill>
                  <a:srgbClr val="000000"/>
                </a:solidFill>
                <a:latin typeface="+mn-lt"/>
              </a:rPr>
              <a:t>INVAYA </a:t>
            </a:r>
            <a:r>
              <a:rPr lang="en-GB" sz="2000" dirty="0" err="1">
                <a:solidFill>
                  <a:srgbClr val="000000"/>
                </a:solidFill>
                <a:latin typeface="+mn-lt"/>
              </a:rPr>
              <a:t>studieteam</a:t>
            </a:r>
            <a:r>
              <a:rPr lang="en-GB" sz="2000" dirty="0">
                <a:solidFill>
                  <a:srgbClr val="000000"/>
                </a:solidFill>
                <a:latin typeface="+mn-lt"/>
              </a:rPr>
              <a:t>:</a:t>
            </a:r>
            <a:br>
              <a:rPr lang="en-GB" dirty="0">
                <a:solidFill>
                  <a:srgbClr val="000000"/>
                </a:solidFill>
                <a:latin typeface="+mn-lt"/>
              </a:rPr>
            </a:br>
            <a:r>
              <a:rPr lang="en-GB" sz="2000" b="0" dirty="0">
                <a:solidFill>
                  <a:srgbClr val="000000"/>
                </a:solidFill>
                <a:latin typeface="+mn-lt"/>
              </a:rPr>
              <a:t>Vivian Burgers</a:t>
            </a:r>
            <a:br>
              <a:rPr lang="en-GB" sz="2000" b="0" dirty="0">
                <a:solidFill>
                  <a:srgbClr val="000000"/>
                </a:solidFill>
                <a:latin typeface="+mn-lt"/>
              </a:rPr>
            </a:br>
            <a:r>
              <a:rPr lang="en-GB" sz="2000" b="0" dirty="0">
                <a:solidFill>
                  <a:srgbClr val="000000"/>
                </a:solidFill>
                <a:latin typeface="+mn-lt"/>
              </a:rPr>
              <a:t>Olga </a:t>
            </a:r>
            <a:r>
              <a:rPr lang="en-GB" sz="2000" b="0" dirty="0" err="1">
                <a:solidFill>
                  <a:srgbClr val="000000"/>
                </a:solidFill>
                <a:latin typeface="+mn-lt"/>
              </a:rPr>
              <a:t>Husson</a:t>
            </a:r>
            <a:br>
              <a:rPr lang="en-GB" sz="2000" b="0" dirty="0">
                <a:solidFill>
                  <a:srgbClr val="000000"/>
                </a:solidFill>
                <a:latin typeface="+mn-lt"/>
              </a:rPr>
            </a:br>
            <a:r>
              <a:rPr lang="en-GB" sz="2000" b="0" dirty="0" err="1">
                <a:solidFill>
                  <a:srgbClr val="000000"/>
                </a:solidFill>
                <a:latin typeface="+mn-lt"/>
              </a:rPr>
              <a:t>Winette</a:t>
            </a:r>
            <a:r>
              <a:rPr lang="en-GB" sz="2000" b="0" dirty="0">
                <a:solidFill>
                  <a:srgbClr val="000000"/>
                </a:solidFill>
                <a:latin typeface="+mn-lt"/>
              </a:rPr>
              <a:t> van der Graaf</a:t>
            </a:r>
            <a:br>
              <a:rPr lang="en-GB" sz="2000" b="0" dirty="0">
                <a:solidFill>
                  <a:srgbClr val="000000"/>
                </a:solidFill>
                <a:latin typeface="+mn-lt"/>
              </a:rPr>
            </a:br>
            <a:br>
              <a:rPr lang="en-GB" sz="2000" b="0" dirty="0">
                <a:solidFill>
                  <a:srgbClr val="000000"/>
                </a:solidFill>
                <a:latin typeface="+mn-lt"/>
              </a:rPr>
            </a:br>
            <a:r>
              <a:rPr lang="en-GB" sz="2000" dirty="0" err="1">
                <a:solidFill>
                  <a:srgbClr val="000000"/>
                </a:solidFill>
                <a:latin typeface="+mn-lt"/>
              </a:rPr>
              <a:t>Deelnemende</a:t>
            </a:r>
            <a:r>
              <a:rPr lang="en-GB" sz="2000" dirty="0">
                <a:solidFill>
                  <a:srgbClr val="000000"/>
                </a:solidFill>
                <a:latin typeface="+mn-lt"/>
              </a:rPr>
              <a:t> centra:</a:t>
            </a:r>
            <a:br>
              <a:rPr lang="en-GB" sz="2000" dirty="0">
                <a:solidFill>
                  <a:srgbClr val="000000"/>
                </a:solidFill>
                <a:latin typeface="+mn-lt"/>
              </a:rPr>
            </a:br>
            <a:r>
              <a:rPr lang="en-GB" sz="2000" b="0" dirty="0">
                <a:solidFill>
                  <a:srgbClr val="000000"/>
                </a:solidFill>
                <a:latin typeface="+mn-lt"/>
              </a:rPr>
              <a:t>Antoni van Leeuwenhoek </a:t>
            </a:r>
            <a:r>
              <a:rPr lang="en-GB" sz="2000" b="0" dirty="0" err="1">
                <a:solidFill>
                  <a:srgbClr val="000000"/>
                </a:solidFill>
                <a:latin typeface="+mn-lt"/>
              </a:rPr>
              <a:t>ziekenhuis</a:t>
            </a:r>
            <a:r>
              <a:rPr lang="en-GB" sz="2000" dirty="0">
                <a:solidFill>
                  <a:srgbClr val="000000"/>
                </a:solidFill>
                <a:latin typeface="+mn-lt"/>
              </a:rPr>
              <a:t> </a:t>
            </a:r>
            <a:br>
              <a:rPr lang="en-GB" sz="2000" dirty="0">
                <a:solidFill>
                  <a:srgbClr val="000000"/>
                </a:solidFill>
                <a:latin typeface="+mn-lt"/>
              </a:rPr>
            </a:br>
            <a:r>
              <a:rPr lang="en-GB" sz="2000" b="0" dirty="0">
                <a:solidFill>
                  <a:srgbClr val="000000"/>
                </a:solidFill>
                <a:latin typeface="+mn-lt"/>
              </a:rPr>
              <a:t>Erasmus MC</a:t>
            </a:r>
            <a:br>
              <a:rPr lang="en-GB" sz="2000" b="0" dirty="0">
                <a:solidFill>
                  <a:srgbClr val="000000"/>
                </a:solidFill>
                <a:latin typeface="+mn-lt"/>
              </a:rPr>
            </a:br>
            <a:r>
              <a:rPr lang="en-GB" sz="2000" b="0" dirty="0">
                <a:solidFill>
                  <a:srgbClr val="000000"/>
                </a:solidFill>
                <a:latin typeface="+mn-lt"/>
              </a:rPr>
              <a:t>Leiden </a:t>
            </a:r>
            <a:r>
              <a:rPr lang="en-GB" sz="2000" b="0" dirty="0" err="1">
                <a:solidFill>
                  <a:srgbClr val="000000"/>
                </a:solidFill>
                <a:latin typeface="+mn-lt"/>
              </a:rPr>
              <a:t>Universitair</a:t>
            </a:r>
            <a:r>
              <a:rPr lang="en-GB" sz="2000" b="0" dirty="0">
                <a:solidFill>
                  <a:srgbClr val="000000"/>
                </a:solidFill>
                <a:latin typeface="+mn-lt"/>
              </a:rPr>
              <a:t> </a:t>
            </a:r>
            <a:r>
              <a:rPr lang="en-GB" sz="2000" b="0" dirty="0" err="1">
                <a:solidFill>
                  <a:srgbClr val="000000"/>
                </a:solidFill>
                <a:latin typeface="+mn-lt"/>
              </a:rPr>
              <a:t>Medisch</a:t>
            </a:r>
            <a:r>
              <a:rPr lang="en-GB" sz="2000" b="0" dirty="0">
                <a:solidFill>
                  <a:srgbClr val="000000"/>
                </a:solidFill>
                <a:latin typeface="+mn-lt"/>
              </a:rPr>
              <a:t> Centrum</a:t>
            </a:r>
            <a:br>
              <a:rPr lang="en-GB" sz="2000" b="0" dirty="0">
                <a:solidFill>
                  <a:srgbClr val="000000"/>
                </a:solidFill>
                <a:latin typeface="+mn-lt"/>
              </a:rPr>
            </a:br>
            <a:r>
              <a:rPr lang="en-GB" sz="2000" b="0" dirty="0">
                <a:solidFill>
                  <a:srgbClr val="000000"/>
                </a:solidFill>
                <a:latin typeface="+mn-lt"/>
              </a:rPr>
              <a:t>Amsterdam </a:t>
            </a:r>
            <a:r>
              <a:rPr lang="en-GB" sz="2000" b="0" dirty="0" err="1">
                <a:solidFill>
                  <a:srgbClr val="000000"/>
                </a:solidFill>
                <a:latin typeface="+mn-lt"/>
              </a:rPr>
              <a:t>Universitair</a:t>
            </a:r>
            <a:r>
              <a:rPr lang="en-GB" sz="2000" b="0" dirty="0">
                <a:solidFill>
                  <a:srgbClr val="000000"/>
                </a:solidFill>
                <a:latin typeface="+mn-lt"/>
              </a:rPr>
              <a:t> </a:t>
            </a:r>
            <a:r>
              <a:rPr lang="en-GB" sz="2000" b="0" dirty="0" err="1">
                <a:solidFill>
                  <a:srgbClr val="000000"/>
                </a:solidFill>
                <a:latin typeface="+mn-lt"/>
              </a:rPr>
              <a:t>Medisch</a:t>
            </a:r>
            <a:r>
              <a:rPr lang="en-GB" sz="2000" b="0" dirty="0">
                <a:solidFill>
                  <a:srgbClr val="000000"/>
                </a:solidFill>
                <a:latin typeface="+mn-lt"/>
              </a:rPr>
              <a:t> Centrum</a:t>
            </a:r>
            <a:br>
              <a:rPr lang="en-GB" sz="2000" b="0" dirty="0">
                <a:solidFill>
                  <a:srgbClr val="000000"/>
                </a:solidFill>
                <a:latin typeface="+mn-lt"/>
              </a:rPr>
            </a:br>
            <a:r>
              <a:rPr lang="en-GB" sz="2000" b="0" dirty="0">
                <a:solidFill>
                  <a:srgbClr val="000000"/>
                </a:solidFill>
                <a:latin typeface="+mn-lt"/>
              </a:rPr>
              <a:t>Maastricht </a:t>
            </a:r>
            <a:r>
              <a:rPr lang="en-GB" sz="2000" b="0" dirty="0" err="1">
                <a:solidFill>
                  <a:srgbClr val="000000"/>
                </a:solidFill>
                <a:latin typeface="+mn-lt"/>
              </a:rPr>
              <a:t>Universitair</a:t>
            </a:r>
            <a:r>
              <a:rPr lang="en-GB" sz="2000" b="0" dirty="0">
                <a:solidFill>
                  <a:srgbClr val="000000"/>
                </a:solidFill>
                <a:latin typeface="+mn-lt"/>
              </a:rPr>
              <a:t> </a:t>
            </a:r>
            <a:r>
              <a:rPr lang="en-GB" sz="2000" b="0" dirty="0" err="1">
                <a:solidFill>
                  <a:srgbClr val="000000"/>
                </a:solidFill>
                <a:latin typeface="+mn-lt"/>
              </a:rPr>
              <a:t>Medisch</a:t>
            </a:r>
            <a:r>
              <a:rPr lang="en-GB" sz="2000" b="0" dirty="0">
                <a:solidFill>
                  <a:srgbClr val="000000"/>
                </a:solidFill>
                <a:latin typeface="+mn-lt"/>
              </a:rPr>
              <a:t> Centrum</a:t>
            </a:r>
            <a:br>
              <a:rPr lang="en-GB" sz="2000" b="0" dirty="0">
                <a:solidFill>
                  <a:srgbClr val="000000"/>
                </a:solidFill>
                <a:latin typeface="+mn-lt"/>
              </a:rPr>
            </a:br>
            <a:r>
              <a:rPr lang="en-GB" sz="2000" b="0" dirty="0" err="1">
                <a:solidFill>
                  <a:srgbClr val="000000"/>
                </a:solidFill>
                <a:latin typeface="+mn-lt"/>
              </a:rPr>
              <a:t>Rijnstate</a:t>
            </a:r>
            <a:br>
              <a:rPr lang="en-GB" sz="2000" b="0" dirty="0">
                <a:solidFill>
                  <a:srgbClr val="000000"/>
                </a:solidFill>
                <a:latin typeface="+mn-lt"/>
              </a:rPr>
            </a:br>
            <a:r>
              <a:rPr lang="en-GB" sz="2000" b="0" dirty="0" err="1">
                <a:solidFill>
                  <a:srgbClr val="000000"/>
                </a:solidFill>
                <a:latin typeface="+mn-lt"/>
              </a:rPr>
              <a:t>Amphia</a:t>
            </a:r>
            <a:r>
              <a:rPr lang="en-GB" sz="2000" b="0" dirty="0">
                <a:solidFill>
                  <a:srgbClr val="000000"/>
                </a:solidFill>
                <a:latin typeface="+mn-lt"/>
              </a:rPr>
              <a:t> </a:t>
            </a:r>
            <a:r>
              <a:rPr lang="en-GB" sz="2000" b="0" dirty="0" err="1">
                <a:solidFill>
                  <a:srgbClr val="000000"/>
                </a:solidFill>
                <a:latin typeface="+mn-lt"/>
              </a:rPr>
              <a:t>Ziekenhuis</a:t>
            </a:r>
            <a:br>
              <a:rPr lang="en-GB" sz="2000" b="0" dirty="0">
                <a:solidFill>
                  <a:srgbClr val="000000"/>
                </a:solidFill>
                <a:latin typeface="+mn-lt"/>
              </a:rPr>
            </a:br>
            <a:r>
              <a:rPr lang="en-GB" sz="2000" b="0" dirty="0">
                <a:solidFill>
                  <a:srgbClr val="000000"/>
                </a:solidFill>
                <a:latin typeface="+mn-lt"/>
              </a:rPr>
              <a:t>Haaglanden </a:t>
            </a:r>
            <a:r>
              <a:rPr lang="en-GB" sz="2000" b="0" dirty="0" err="1">
                <a:solidFill>
                  <a:srgbClr val="000000"/>
                </a:solidFill>
                <a:latin typeface="+mn-lt"/>
              </a:rPr>
              <a:t>Medisch</a:t>
            </a:r>
            <a:r>
              <a:rPr lang="en-GB" sz="2000" b="0" dirty="0">
                <a:solidFill>
                  <a:srgbClr val="000000"/>
                </a:solidFill>
                <a:latin typeface="+mn-lt"/>
              </a:rPr>
              <a:t> Centrum</a:t>
            </a:r>
            <a:br>
              <a:rPr lang="en-GB" sz="2000" b="0" dirty="0">
                <a:solidFill>
                  <a:srgbClr val="000000"/>
                </a:solidFill>
                <a:latin typeface="+mn-lt"/>
              </a:rPr>
            </a:br>
            <a:br>
              <a:rPr lang="en-GB" sz="2000" b="0" dirty="0">
                <a:solidFill>
                  <a:srgbClr val="000000"/>
                </a:solidFill>
                <a:latin typeface="+mn-lt"/>
              </a:rPr>
            </a:br>
            <a:r>
              <a:rPr lang="en-GB" sz="2000" b="0" dirty="0">
                <a:solidFill>
                  <a:srgbClr val="000000"/>
                </a:solidFill>
                <a:latin typeface="+mn-lt"/>
              </a:rPr>
              <a:t> </a:t>
            </a:r>
            <a:endParaRPr lang="en-GB" dirty="0">
              <a:solidFill>
                <a:srgbClr val="000000"/>
              </a:solidFill>
              <a:latin typeface="+mn-lt"/>
            </a:endParaRPr>
          </a:p>
        </p:txBody>
      </p:sp>
      <p:sp>
        <p:nvSpPr>
          <p:cNvPr id="3" name="Content Placeholder 2"/>
          <p:cNvSpPr>
            <a:spLocks noGrp="1"/>
          </p:cNvSpPr>
          <p:nvPr>
            <p:ph idx="1"/>
          </p:nvPr>
        </p:nvSpPr>
        <p:spPr>
          <a:xfrm>
            <a:off x="1788780" y="3784922"/>
            <a:ext cx="10515600" cy="2753989"/>
          </a:xfrm>
        </p:spPr>
        <p:txBody>
          <a:bodyPr>
            <a:normAutofit fontScale="55000" lnSpcReduction="20000"/>
          </a:bodyPr>
          <a:lstStyle/>
          <a:p>
            <a:pPr marL="0" indent="0">
              <a:buNone/>
            </a:pPr>
            <a:endParaRPr lang="en-GB" dirty="0">
              <a:latin typeface="+mn-lt"/>
              <a:hlinkClick r:id="rId3"/>
            </a:endParaRPr>
          </a:p>
          <a:p>
            <a:pPr marL="0" indent="0">
              <a:buNone/>
            </a:pPr>
            <a:endParaRPr lang="en-GB" dirty="0">
              <a:latin typeface="+mn-lt"/>
              <a:hlinkClick r:id="rId3"/>
            </a:endParaRPr>
          </a:p>
          <a:p>
            <a:pPr marL="0" indent="0">
              <a:buNone/>
            </a:pPr>
            <a:endParaRPr lang="en-GB" dirty="0">
              <a:latin typeface="+mn-lt"/>
              <a:hlinkClick r:id="rId3"/>
            </a:endParaRPr>
          </a:p>
          <a:p>
            <a:pPr marL="0" indent="0">
              <a:buNone/>
            </a:pPr>
            <a:endParaRPr lang="en-GB" dirty="0">
              <a:latin typeface="+mn-lt"/>
              <a:hlinkClick r:id="rId3"/>
            </a:endParaRPr>
          </a:p>
          <a:p>
            <a:pPr marL="0" indent="0">
              <a:buNone/>
            </a:pPr>
            <a:endParaRPr lang="en-GB" dirty="0">
              <a:latin typeface="+mn-lt"/>
              <a:hlinkClick r:id="rId3"/>
            </a:endParaRPr>
          </a:p>
          <a:p>
            <a:pPr marL="0" indent="0">
              <a:buNone/>
            </a:pPr>
            <a:r>
              <a:rPr lang="en-GB" sz="2200" b="1" dirty="0">
                <a:latin typeface="+mn-lt"/>
              </a:rPr>
              <a:t>Contactinformatie: </a:t>
            </a:r>
            <a:endParaRPr lang="en-GB" sz="2200" b="1" dirty="0">
              <a:latin typeface="+mn-lt"/>
              <a:hlinkClick r:id="rId3"/>
            </a:endParaRPr>
          </a:p>
          <a:p>
            <a:pPr marL="0" indent="0">
              <a:buNone/>
            </a:pPr>
            <a:r>
              <a:rPr lang="en-GB" sz="2200" b="1" dirty="0">
                <a:latin typeface="+mn-lt"/>
              </a:rPr>
              <a:t>Mail: </a:t>
            </a:r>
            <a:r>
              <a:rPr lang="en-GB" sz="2200" dirty="0">
                <a:latin typeface="+mn-lt"/>
              </a:rPr>
              <a:t>m.reuvers@nki.nl</a:t>
            </a:r>
          </a:p>
          <a:p>
            <a:pPr marL="0" indent="0">
              <a:buNone/>
            </a:pPr>
            <a:r>
              <a:rPr lang="en-GB" sz="2200" b="1" dirty="0">
                <a:latin typeface="+mn-lt"/>
              </a:rPr>
              <a:t>Tel: </a:t>
            </a:r>
            <a:r>
              <a:rPr lang="en-GB" sz="2200" dirty="0">
                <a:latin typeface="+mn-lt"/>
              </a:rPr>
              <a:t>020 512 9111</a:t>
            </a:r>
          </a:p>
          <a:p>
            <a:pPr marL="0" indent="0">
              <a:buNone/>
            </a:pPr>
            <a:r>
              <a:rPr lang="en-GB" sz="2200" b="1" dirty="0" err="1">
                <a:latin typeface="+mn-lt"/>
              </a:rPr>
              <a:t>Podcastaflevering</a:t>
            </a:r>
            <a:r>
              <a:rPr lang="en-GB" sz="2200" b="1" dirty="0">
                <a:latin typeface="+mn-lt"/>
              </a:rPr>
              <a:t> AYA’s met </a:t>
            </a:r>
            <a:r>
              <a:rPr lang="en-GB" sz="2200" b="1" dirty="0" err="1">
                <a:latin typeface="+mn-lt"/>
              </a:rPr>
              <a:t>een</a:t>
            </a:r>
            <a:r>
              <a:rPr lang="en-GB" sz="2200" b="1" dirty="0">
                <a:latin typeface="+mn-lt"/>
              </a:rPr>
              <a:t> </a:t>
            </a:r>
            <a:r>
              <a:rPr lang="en-GB" sz="2200" b="1" dirty="0" err="1">
                <a:latin typeface="+mn-lt"/>
              </a:rPr>
              <a:t>onzekere</a:t>
            </a:r>
            <a:r>
              <a:rPr lang="en-GB" sz="2200" b="1" dirty="0">
                <a:latin typeface="+mn-lt"/>
              </a:rPr>
              <a:t> of </a:t>
            </a:r>
            <a:r>
              <a:rPr lang="en-GB" sz="2200" b="1" dirty="0" err="1">
                <a:latin typeface="+mn-lt"/>
              </a:rPr>
              <a:t>slechte</a:t>
            </a:r>
            <a:r>
              <a:rPr lang="en-GB" sz="2200" b="1" dirty="0">
                <a:latin typeface="+mn-lt"/>
              </a:rPr>
              <a:t> prognose:  </a:t>
            </a:r>
            <a:r>
              <a:rPr lang="en-GB" sz="2200" dirty="0">
                <a:latin typeface="+mn-lt"/>
              </a:rPr>
              <a:t>https://</a:t>
            </a:r>
            <a:r>
              <a:rPr lang="en-GB" sz="2200" dirty="0" err="1">
                <a:latin typeface="+mn-lt"/>
              </a:rPr>
              <a:t>open.spotify.com</a:t>
            </a:r>
            <a:r>
              <a:rPr lang="en-GB" sz="2200" dirty="0">
                <a:latin typeface="+mn-lt"/>
              </a:rPr>
              <a:t>/episode/6Q0HkYgyJHUq1fPAFxy7Za?si=3a9f0e729c7e4b5f </a:t>
            </a:r>
          </a:p>
          <a:p>
            <a:pPr marL="0" indent="0">
              <a:buNone/>
            </a:pPr>
            <a:r>
              <a:rPr lang="en-GB" sz="2200" b="1" dirty="0" err="1">
                <a:latin typeface="+mn-lt"/>
              </a:rPr>
              <a:t>Linkedin</a:t>
            </a:r>
            <a:r>
              <a:rPr lang="en-GB" sz="2200" dirty="0">
                <a:latin typeface="+mn-lt"/>
              </a:rPr>
              <a:t>: </a:t>
            </a:r>
            <a:r>
              <a:rPr lang="en-GB" sz="2200" dirty="0">
                <a:latin typeface="+mn-lt"/>
                <a:hlinkClick r:id="rId4"/>
              </a:rPr>
              <a:t>www.linkedin.com/in/miloureuvers</a:t>
            </a:r>
            <a:endParaRPr lang="en-GB" sz="2200" dirty="0">
              <a:latin typeface="+mn-lt"/>
            </a:endParaRPr>
          </a:p>
          <a:p>
            <a:pPr marL="0" indent="0">
              <a:buNone/>
            </a:pPr>
            <a:endParaRPr lang="en-GB" sz="2200" dirty="0">
              <a:latin typeface="+mn-lt"/>
            </a:endParaRPr>
          </a:p>
        </p:txBody>
      </p:sp>
      <p:pic>
        <p:nvPicPr>
          <p:cNvPr id="8" name="Afbeelding 7">
            <a:extLst>
              <a:ext uri="{FF2B5EF4-FFF2-40B4-BE49-F238E27FC236}">
                <a16:creationId xmlns:a16="http://schemas.microsoft.com/office/drawing/2014/main" id="{0A7D9993-2EAA-3E0E-B30A-E113C19A4180}"/>
              </a:ext>
            </a:extLst>
          </p:cNvPr>
          <p:cNvPicPr>
            <a:picLocks noChangeAspect="1"/>
          </p:cNvPicPr>
          <p:nvPr/>
        </p:nvPicPr>
        <p:blipFill>
          <a:blip r:embed="rId5"/>
          <a:stretch>
            <a:fillRect/>
          </a:stretch>
        </p:blipFill>
        <p:spPr>
          <a:xfrm>
            <a:off x="838200" y="5271121"/>
            <a:ext cx="950580" cy="1267791"/>
          </a:xfrm>
          <a:prstGeom prst="rect">
            <a:avLst/>
          </a:prstGeom>
        </p:spPr>
      </p:pic>
      <p:sp>
        <p:nvSpPr>
          <p:cNvPr id="9" name="Tekstvak 8">
            <a:extLst>
              <a:ext uri="{FF2B5EF4-FFF2-40B4-BE49-F238E27FC236}">
                <a16:creationId xmlns:a16="http://schemas.microsoft.com/office/drawing/2014/main" id="{C6A581F3-E875-B33D-FE60-33E70ABB6DDA}"/>
              </a:ext>
            </a:extLst>
          </p:cNvPr>
          <p:cNvSpPr txBox="1"/>
          <p:nvPr/>
        </p:nvSpPr>
        <p:spPr>
          <a:xfrm>
            <a:off x="5833640" y="1006997"/>
            <a:ext cx="4233551" cy="923330"/>
          </a:xfrm>
          <a:prstGeom prst="rect">
            <a:avLst/>
          </a:prstGeom>
          <a:noFill/>
        </p:spPr>
        <p:txBody>
          <a:bodyPr wrap="square" rtlCol="0">
            <a:spAutoFit/>
          </a:bodyPr>
          <a:lstStyle/>
          <a:p>
            <a:r>
              <a:rPr lang="nl-NL" b="1" dirty="0"/>
              <a:t>De AYA-</a:t>
            </a:r>
            <a:r>
              <a:rPr lang="nl-NL" b="1" dirty="0" err="1"/>
              <a:t>onderzoekspartners</a:t>
            </a:r>
            <a:r>
              <a:rPr lang="nl-NL" b="1" dirty="0"/>
              <a:t>:</a:t>
            </a:r>
          </a:p>
          <a:p>
            <a:endParaRPr lang="nl-NL" dirty="0"/>
          </a:p>
          <a:p>
            <a:r>
              <a:rPr lang="nl-NL" b="1" dirty="0"/>
              <a:t>Alle deelnemers van INVAYA en CORDAYA</a:t>
            </a:r>
          </a:p>
        </p:txBody>
      </p:sp>
    </p:spTree>
    <p:extLst>
      <p:ext uri="{BB962C8B-B14F-4D97-AF65-F5344CB8AC3E}">
        <p14:creationId xmlns:p14="http://schemas.microsoft.com/office/powerpoint/2010/main" val="1414708005"/>
      </p:ext>
    </p:extLst>
  </p:cSld>
  <p:clrMapOvr>
    <a:masterClrMapping/>
  </p:clrMapOvr>
</p:sld>
</file>

<file path=ppt/theme/theme1.xml><?xml version="1.0" encoding="utf-8"?>
<a:theme xmlns:a="http://schemas.openxmlformats.org/drawingml/2006/main" name="ptt template_AYA Zorgnetwerk_aug202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tt template_AYA Zorgnetwerk_aug2020" id="{11F2AACC-28FD-3447-9264-3C181D9051FB}" vid="{2D226627-116B-D94F-AF59-3789CAE45F04}"/>
    </a:ext>
  </a:extLst>
</a:theme>
</file>

<file path=ppt/theme/theme2.xml><?xml version="1.0" encoding="utf-8"?>
<a:theme xmlns:a="http://schemas.openxmlformats.org/drawingml/2006/main" name="AYA sheet">
  <a:themeElements>
    <a:clrScheme name="UMC Huisstijl">
      <a:dk1>
        <a:srgbClr val="000000"/>
      </a:dk1>
      <a:lt1>
        <a:srgbClr val="FFFFFF"/>
      </a:lt1>
      <a:dk2>
        <a:srgbClr val="BE3100"/>
      </a:dk2>
      <a:lt2>
        <a:srgbClr val="F37C09"/>
      </a:lt2>
      <a:accent1>
        <a:srgbClr val="0E4286"/>
      </a:accent1>
      <a:accent2>
        <a:srgbClr val="B89400"/>
      </a:accent2>
      <a:accent3>
        <a:srgbClr val="BE3100"/>
      </a:accent3>
      <a:accent4>
        <a:srgbClr val="FFFFFF"/>
      </a:accent4>
      <a:accent5>
        <a:srgbClr val="00607A"/>
      </a:accent5>
      <a:accent6>
        <a:srgbClr val="3D168B"/>
      </a:accent6>
      <a:hlink>
        <a:srgbClr val="3D168B"/>
      </a:hlink>
      <a:folHlink>
        <a:srgbClr val="00607A"/>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3" id="{104C1CF8-7A76-164C-BF0A-CAD9092EB8B9}" vid="{616DC84F-F0DE-F944-8DBF-7DF1344BBD31}"/>
    </a:ext>
  </a:extLst>
</a:theme>
</file>

<file path=ppt/theme/theme3.xml><?xml version="1.0" encoding="utf-8"?>
<a:theme xmlns:a="http://schemas.openxmlformats.org/drawingml/2006/main" name="1_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e3" id="{104C1CF8-7A76-164C-BF0A-CAD9092EB8B9}" vid="{7EBD22F9-1407-AE44-86C3-93F93804A401}"/>
    </a:ext>
  </a:extLst>
</a:theme>
</file>

<file path=ppt/theme/theme4.xml><?xml version="1.0" encoding="utf-8"?>
<a:theme xmlns:a="http://schemas.openxmlformats.org/drawingml/2006/main" name="1_AYA Sheets">
  <a:themeElements>
    <a:clrScheme name="UMC Huisstijl">
      <a:dk1>
        <a:srgbClr val="000000"/>
      </a:dk1>
      <a:lt1>
        <a:srgbClr val="FFFFFF"/>
      </a:lt1>
      <a:dk2>
        <a:srgbClr val="BE3100"/>
      </a:dk2>
      <a:lt2>
        <a:srgbClr val="F37C09"/>
      </a:lt2>
      <a:accent1>
        <a:srgbClr val="0E4286"/>
      </a:accent1>
      <a:accent2>
        <a:srgbClr val="B89400"/>
      </a:accent2>
      <a:accent3>
        <a:srgbClr val="BE3100"/>
      </a:accent3>
      <a:accent4>
        <a:srgbClr val="FFFFFF"/>
      </a:accent4>
      <a:accent5>
        <a:srgbClr val="00607A"/>
      </a:accent5>
      <a:accent6>
        <a:srgbClr val="3D168B"/>
      </a:accent6>
      <a:hlink>
        <a:srgbClr val="3D168B"/>
      </a:hlink>
      <a:folHlink>
        <a:srgbClr val="00607A"/>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3" id="{104C1CF8-7A76-164C-BF0A-CAD9092EB8B9}" vid="{5C310A00-7585-DB40-9456-6DBC00999172}"/>
    </a:ext>
  </a:extLst>
</a:theme>
</file>

<file path=ppt/theme/theme5.xml><?xml version="1.0" encoding="utf-8"?>
<a:theme xmlns:a="http://schemas.openxmlformats.org/drawingml/2006/main" name="2_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e3" id="{104C1CF8-7A76-164C-BF0A-CAD9092EB8B9}" vid="{108DC5A3-EFF1-C74F-8BE7-2BD372C74E7E}"/>
    </a:ext>
  </a:extLst>
</a:theme>
</file>

<file path=ppt/theme/theme6.xml><?xml version="1.0" encoding="utf-8"?>
<a:theme xmlns:a="http://schemas.openxmlformats.org/drawingml/2006/main" name="2_AYA Sheets">
  <a:themeElements>
    <a:clrScheme name="UMC Huisstijl">
      <a:dk1>
        <a:srgbClr val="000000"/>
      </a:dk1>
      <a:lt1>
        <a:srgbClr val="FFFFFF"/>
      </a:lt1>
      <a:dk2>
        <a:srgbClr val="BE3100"/>
      </a:dk2>
      <a:lt2>
        <a:srgbClr val="F37C09"/>
      </a:lt2>
      <a:accent1>
        <a:srgbClr val="0E4286"/>
      </a:accent1>
      <a:accent2>
        <a:srgbClr val="B89400"/>
      </a:accent2>
      <a:accent3>
        <a:srgbClr val="BE3100"/>
      </a:accent3>
      <a:accent4>
        <a:srgbClr val="FFFFFF"/>
      </a:accent4>
      <a:accent5>
        <a:srgbClr val="00607A"/>
      </a:accent5>
      <a:accent6>
        <a:srgbClr val="3D168B"/>
      </a:accent6>
      <a:hlink>
        <a:srgbClr val="3D168B"/>
      </a:hlink>
      <a:folHlink>
        <a:srgbClr val="00607A"/>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3" id="{104C1CF8-7A76-164C-BF0A-CAD9092EB8B9}" vid="{73BE4E08-F48F-944B-B7B8-0F16FA0DCC09}"/>
    </a:ext>
  </a:extLst>
</a:theme>
</file>

<file path=ppt/theme/theme7.xml><?xml version="1.0" encoding="utf-8"?>
<a:theme xmlns:a="http://schemas.openxmlformats.org/drawingml/2006/main" name="3_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e3" id="{104C1CF8-7A76-164C-BF0A-CAD9092EB8B9}" vid="{A9C93246-0407-874F-A7CD-634C9719FC2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AYA Zorgnetwerk_ppt template_aug2020</Template>
  <TotalTime>1086</TotalTime>
  <Words>712</Words>
  <Application>Microsoft Macintosh PowerPoint</Application>
  <PresentationFormat>Breedbeeld</PresentationFormat>
  <Paragraphs>127</Paragraphs>
  <Slides>11</Slides>
  <Notes>10</Notes>
  <HiddenSlides>0</HiddenSlides>
  <MMClips>0</MMClips>
  <ScaleCrop>false</ScaleCrop>
  <HeadingPairs>
    <vt:vector size="6" baseType="variant">
      <vt:variant>
        <vt:lpstr>Gebruikte lettertypen</vt:lpstr>
      </vt:variant>
      <vt:variant>
        <vt:i4>4</vt:i4>
      </vt:variant>
      <vt:variant>
        <vt:lpstr>Thema</vt:lpstr>
      </vt:variant>
      <vt:variant>
        <vt:i4>7</vt:i4>
      </vt:variant>
      <vt:variant>
        <vt:lpstr>Diatitels</vt:lpstr>
      </vt:variant>
      <vt:variant>
        <vt:i4>11</vt:i4>
      </vt:variant>
    </vt:vector>
  </HeadingPairs>
  <TitlesOfParts>
    <vt:vector size="22" baseType="lpstr">
      <vt:lpstr>Arial</vt:lpstr>
      <vt:lpstr>Calibri</vt:lpstr>
      <vt:lpstr>Calibri Light</vt:lpstr>
      <vt:lpstr>Courier New</vt:lpstr>
      <vt:lpstr>ptt template_AYA Zorgnetwerk_aug2020</vt:lpstr>
      <vt:lpstr>AYA sheet</vt:lpstr>
      <vt:lpstr>1_Office-thema</vt:lpstr>
      <vt:lpstr>1_AYA Sheets</vt:lpstr>
      <vt:lpstr>2_Office-thema</vt:lpstr>
      <vt:lpstr>2_AYA Sheets</vt:lpstr>
      <vt:lpstr>3_Office-thema</vt:lpstr>
      <vt:lpstr>AYA kankerpatiënten met een onzekere of slechte prognose </vt:lpstr>
      <vt:lpstr>Welke patienten vallen binnen de doelgroep? Bron: https://jnccn.org/view/journals/jnccn/19/3/article-p240.xml</vt:lpstr>
      <vt:lpstr>INVAYA-studie</vt:lpstr>
      <vt:lpstr>1 AYA kankerpatiënten Bron: https://www.frontiersin.org/journals/oncology/articles/10.3389/fonc.2022.994934/full </vt:lpstr>
      <vt:lpstr>2 Zorgverleners Bron: https://www.sciencedirect.com/science/article/pii/S2059702922000941</vt:lpstr>
      <vt:lpstr>3 Naasten Bron: https://www.mdpi.com/2077-0383/13/1/158</vt:lpstr>
      <vt:lpstr>Het onderzoek gaat door!</vt:lpstr>
      <vt:lpstr>Huidige status van het onderzoek</vt:lpstr>
      <vt:lpstr>INVAYA en CORDAYA: studies voor én door patienten!</vt:lpstr>
      <vt:lpstr>PowerPoint-presentatie</vt:lpstr>
      <vt:lpstr>Met dank aan: Het INVAYA studieteam: Vivian Burgers Olga Husson Winette van der Graaf  Deelnemende centra: Antoni van Leeuwenhoek ziekenhuis  Erasmus MC Leiden Universitair Medisch Centrum Amsterdam Universitair Medisch Centrum Maastricht Universitair Medisch Centrum Rijnstate Amphia Ziekenhuis Haaglanden Medisch Centrum   </vt:lpstr>
    </vt:vector>
  </TitlesOfParts>
  <Company>Antoni van Leeuwenhoek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Vivian Burgers</dc:creator>
  <cp:lastModifiedBy>Milou Reuvers</cp:lastModifiedBy>
  <cp:revision>85</cp:revision>
  <dcterms:created xsi:type="dcterms:W3CDTF">2023-06-04T08:46:53Z</dcterms:created>
  <dcterms:modified xsi:type="dcterms:W3CDTF">2024-09-12T07:50:54Z</dcterms:modified>
</cp:coreProperties>
</file>